
<file path=[Content_Types].xml><?xml version="1.0" encoding="utf-8"?>
<Types xmlns="http://schemas.openxmlformats.org/package/2006/content-types">
  <Default Extension="jpeg" ContentType="image/jpeg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er4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4F219368" w14:textId="48D1DF17" w:rsidR="00F3744E" w:rsidRPr="004849BD" w:rsidRDefault="00DE0472" w:rsidP="004849BD">
      <w:pPr>
        <w:pStyle w:val="Heading1"/>
        <w:bidi/>
        <w:spacing w:after="120" w:line="240" w:lineRule="auto"/>
        <w:rPr>
          <w:rFonts w:cs="Dubai"/>
        </w:rPr>
      </w:pPr>
      <w:bookmarkStart w:id="0" w:name="_Toc349720821"/>
      <w:r w:rsidRPr="004849BD">
        <w:rPr>
          <w:rFonts w:cs="Dubai"/>
          <w:rtl/>
        </w:rPr>
        <w:t>از نظر فرهنگی و زبانی متنوع</w:t>
      </w:r>
    </w:p>
    <w:p w14:paraId="5620CDC7" w14:textId="77777777" w:rsidR="0026072B" w:rsidRPr="004849BD" w:rsidRDefault="0011586D" w:rsidP="004849BD">
      <w:pPr>
        <w:pStyle w:val="Subtitle"/>
        <w:bidi/>
        <w:spacing w:before="120" w:after="120" w:line="240" w:lineRule="auto"/>
        <w:rPr>
          <w:rFonts w:cs="Dubai"/>
        </w:rPr>
      </w:pPr>
      <w:bookmarkStart w:id="1" w:name="_Toc144723195"/>
      <w:bookmarkStart w:id="2" w:name="_Toc144723243"/>
      <w:bookmarkStart w:id="3" w:name="_Toc146203955"/>
      <w:bookmarkStart w:id="4" w:name="_Toc152855699"/>
      <w:r w:rsidRPr="004849BD">
        <w:rPr>
          <w:rFonts w:cs="Dubai"/>
          <w:rtl/>
        </w:rPr>
        <w:t>پلان کاری مو</w:t>
      </w:r>
      <w:bookmarkEnd w:id="1"/>
      <w:bookmarkEnd w:id="2"/>
      <w:bookmarkEnd w:id="3"/>
      <w:bookmarkEnd w:id="4"/>
    </w:p>
    <w:p w14:paraId="438332B2" w14:textId="77777777" w:rsidR="0062152D" w:rsidRPr="004849BD" w:rsidRDefault="0011586D" w:rsidP="004849BD">
      <w:pPr>
        <w:pStyle w:val="Subtitle"/>
        <w:bidi/>
        <w:spacing w:before="120" w:after="120" w:line="240" w:lineRule="auto"/>
        <w:rPr>
          <w:rFonts w:cs="Dubai"/>
          <w:sz w:val="32"/>
          <w:szCs w:val="32"/>
        </w:rPr>
      </w:pPr>
      <w:r w:rsidRPr="004849BD">
        <w:rPr>
          <w:rFonts w:cs="Dubai"/>
          <w:sz w:val="32"/>
          <w:szCs w:val="32"/>
          <w:rtl/>
        </w:rPr>
        <w:t>2024–2028</w:t>
      </w:r>
    </w:p>
    <w:p w14:paraId="1B3CA39E" w14:textId="77777777" w:rsidR="00754D1B" w:rsidRPr="004849BD" w:rsidRDefault="0011586D" w:rsidP="004849BD">
      <w:pPr>
        <w:bidi/>
        <w:spacing w:before="120" w:after="120" w:line="240" w:lineRule="auto"/>
        <w:rPr>
          <w:rFonts w:cs="Dubai"/>
          <w:color w:val="FFFFFF" w:themeColor="background1"/>
        </w:rPr>
      </w:pPr>
      <w:bookmarkStart w:id="5" w:name="_Toc43391490"/>
      <w:bookmarkStart w:id="6" w:name="_Hlk41920175"/>
      <w:bookmarkStart w:id="7" w:name="_Toc349720822"/>
      <w:bookmarkStart w:id="8" w:name="_Toc436041083"/>
      <w:bookmarkStart w:id="9" w:name="_Toc436041104"/>
      <w:bookmarkStart w:id="10" w:name="_Toc436042092"/>
      <w:bookmarkStart w:id="11" w:name="_Toc436045528"/>
      <w:bookmarkStart w:id="12" w:name="_Toc436047507"/>
      <w:bookmarkStart w:id="13" w:name="_Toc436404418"/>
      <w:bookmarkStart w:id="14" w:name="_Toc436405278"/>
      <w:bookmarkStart w:id="15" w:name="_Toc436408280"/>
      <w:bookmarkStart w:id="16" w:name="_Toc436413472"/>
      <w:bookmarkStart w:id="17" w:name="_Toc436919461"/>
      <w:bookmarkStart w:id="18" w:name="_Toc456265824"/>
      <w:bookmarkStart w:id="19" w:name="_Toc456356067"/>
      <w:bookmarkStart w:id="20" w:name="_Toc456361565"/>
      <w:bookmarkStart w:id="21" w:name="_Toc456689002"/>
      <w:bookmarkStart w:id="22" w:name="_Toc457399254"/>
      <w:bookmarkStart w:id="23" w:name="_Toc457998488"/>
      <w:bookmarkStart w:id="24" w:name="_Toc458078844"/>
      <w:bookmarkStart w:id="25" w:name="_Toc459970016"/>
      <w:bookmarkStart w:id="26" w:name="_Toc461529570"/>
      <w:bookmarkStart w:id="27" w:name="_Toc462754404"/>
      <w:bookmarkStart w:id="28" w:name="_Toc465164043"/>
      <w:bookmarkStart w:id="29" w:name="_Toc476219418"/>
      <w:bookmarkStart w:id="30" w:name="_Toc476231074"/>
      <w:bookmarkStart w:id="31" w:name="_Toc476235959"/>
      <w:bookmarkStart w:id="32" w:name="_Toc476306061"/>
      <w:bookmarkStart w:id="33" w:name="_Toc497142653"/>
      <w:bookmarkStart w:id="34" w:name="_Toc497209780"/>
      <w:bookmarkStart w:id="35" w:name="_Toc497212948"/>
      <w:bookmarkStart w:id="36" w:name="_Toc497215532"/>
      <w:bookmarkStart w:id="37" w:name="_Toc497302119"/>
      <w:bookmarkStart w:id="38" w:name="_Toc498339416"/>
      <w:bookmarkStart w:id="39" w:name="_Toc527635162"/>
      <w:bookmarkStart w:id="40" w:name="_Toc527644811"/>
      <w:bookmarkStart w:id="41" w:name="_Toc527704574"/>
      <w:bookmarkStart w:id="42" w:name="_Toc529882154"/>
      <w:bookmarkStart w:id="43" w:name="_Toc533076399"/>
      <w:bookmarkStart w:id="44" w:name="_Toc533077009"/>
      <w:bookmarkStart w:id="45" w:name="_Toc533079087"/>
      <w:bookmarkStart w:id="46" w:name="_Toc533084357"/>
      <w:bookmarkStart w:id="47" w:name="_Toc5878085"/>
      <w:bookmarkStart w:id="48" w:name="_Toc5975100"/>
      <w:bookmarkStart w:id="49" w:name="_Toc5979654"/>
      <w:bookmarkStart w:id="50" w:name="_Toc6302388"/>
      <w:bookmarkStart w:id="51" w:name="_Toc6305501"/>
      <w:bookmarkStart w:id="52" w:name="_Toc6306673"/>
      <w:bookmarkStart w:id="53" w:name="_Toc6390563"/>
      <w:r w:rsidRPr="005F5E25">
        <w:rPr>
          <w:rFonts w:cs="FS Me Pro"/>
          <w:color w:val="FFFFFF" w:themeColor="background1"/>
          <w:rtl/>
        </w:rPr>
        <w:t>Hazaragi</w:t>
      </w:r>
      <w:r w:rsidRPr="004849BD">
        <w:rPr>
          <w:rFonts w:cs="Dubai"/>
          <w:color w:val="FFFFFF" w:themeColor="background1"/>
          <w:rtl/>
        </w:rPr>
        <w:t xml:space="preserve"> | هزارگی</w:t>
      </w:r>
    </w:p>
    <w:p w14:paraId="005DACC9" w14:textId="77777777" w:rsidR="00B60B5F" w:rsidRPr="004849BD" w:rsidRDefault="0011586D" w:rsidP="004849BD">
      <w:pPr>
        <w:bidi/>
        <w:spacing w:before="120" w:after="0" w:line="240" w:lineRule="auto"/>
        <w:rPr>
          <w:rFonts w:cs="Dubai"/>
          <w:color w:val="FFFFFF" w:themeColor="background1"/>
        </w:rPr>
      </w:pPr>
      <w:r w:rsidRPr="004849BD">
        <w:rPr>
          <w:rFonts w:cs="Dubai"/>
          <w:color w:val="FFFFFF" w:themeColor="background1"/>
          <w:rtl/>
        </w:rPr>
        <w:t>نسخه قابل خواندون آسو</w:t>
      </w:r>
      <w:bookmarkEnd w:id="5"/>
    </w:p>
    <w:p w14:paraId="24BA39F8" w14:textId="77777777" w:rsidR="007C5556" w:rsidRPr="004849BD" w:rsidRDefault="0011586D" w:rsidP="00AD74AE">
      <w:pPr>
        <w:spacing w:before="0" w:line="240" w:lineRule="auto"/>
        <w:jc w:val="right"/>
        <w:rPr>
          <w:rFonts w:cs="Dubai"/>
        </w:rPr>
      </w:pPr>
      <w:r w:rsidRPr="004849BD">
        <w:rPr>
          <w:rFonts w:cs="Dubai"/>
          <w:noProof/>
        </w:rPr>
        <mc:AlternateContent>
          <mc:Choice Requires="wps">
            <w:drawing>
              <wp:anchor distT="45720" distB="45720" distL="114300" distR="114300" simplePos="0" relativeHeight="251728896" behindDoc="0" locked="0" layoutInCell="1" allowOverlap="1" wp14:anchorId="1033F0DD" wp14:editId="5BABE563">
                <wp:simplePos x="0" y="0"/>
                <wp:positionH relativeFrom="column">
                  <wp:posOffset>4488815</wp:posOffset>
                </wp:positionH>
                <wp:positionV relativeFrom="paragraph">
                  <wp:posOffset>105410</wp:posOffset>
                </wp:positionV>
                <wp:extent cx="1575487" cy="632460"/>
                <wp:effectExtent l="0" t="0" r="5715" b="0"/>
                <wp:wrapNone/>
                <wp:docPr id="157094914" name="Text Box 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575487" cy="63246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28999BB0" w14:textId="77777777" w:rsidR="0011586D" w:rsidRPr="00423C07" w:rsidRDefault="0011586D" w:rsidP="004453FB">
                            <w:pPr>
                              <w:bidi/>
                              <w:jc w:val="center"/>
                              <w:rPr>
                                <w:rFonts w:ascii="Arial" w:hAnsi="Arial" w:cs="Arial"/>
                                <w:b/>
                                <w:bCs/>
                                <w:color w:val="6B2976"/>
                                <w:sz w:val="19"/>
                                <w:szCs w:val="19"/>
                                <w:lang w:val="en-PH"/>
                              </w:rPr>
                            </w:pPr>
                            <w:r w:rsidRPr="00423C07">
                              <w:rPr>
                                <w:rFonts w:ascii="Arial" w:hAnsi="Arial" w:cs="Arial"/>
                                <w:b/>
                                <w:bCs/>
                                <w:color w:val="6B2976"/>
                                <w:sz w:val="19"/>
                                <w:szCs w:val="19"/>
                                <w:rtl/>
                              </w:rPr>
                              <w:t>قابل خواندون آسو</w:t>
                            </w:r>
                          </w:p>
                        </w:txbxContent>
                      </wps:txbx>
                      <wps:bodyPr rot="0" vert="horz" wrap="square" lIns="0" tIns="0" rIns="0" bIns="0" anchor="ctr" anchorCtr="0"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1033F0DD" id="_x0000_t202" coordsize="21600,21600" o:spt="202" path="m,l,21600r21600,l21600,xe">
                <v:stroke joinstyle="miter"/>
                <v:path gradientshapeok="t" o:connecttype="rect"/>
              </v:shapetype>
              <v:shape id="Text Box 2" o:spid="_x0000_s1026" type="#_x0000_t202" alt="&quot;&quot;" style="position:absolute;left:0;text-align:left;margin-left:353.45pt;margin-top:8.3pt;width:124.05pt;height:49.8pt;z-index:25172889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ta166AEAAKUDAAAOAAAAZHJzL2Uyb0RvYy54bWysU9tu2zAMfR+wfxD0vtjJmjQz4hRbuw4D&#10;ugvQ7QMUWY6FSaJGKbGzry8lx1mxvQ3zg0Ca4iEPebS5GaxhR4VBg6v5fFZyppyERrt9zb9/u3+1&#10;5ixE4RphwKman1TgN9uXLza9r9QCOjCNQkYgLlS9r3kXo6+KIshOWRFm4JWjYAtoRSQX90WDoid0&#10;a4pFWa6KHrDxCFKFQH/vxiDfZvy2VTJ+adugIjM1p95iPjGfu3QW242o9ih8p+W5DfEPXVihHRW9&#10;QN2JKNgB9V9QVkuEAG2cSbAFtK2WKnMgNvPyDzaPnfAqc6HhBH8ZU/h/sPLz8dF/RRaHdzDQAjOJ&#10;4B9A/gjMwW0n3F69RYS+U6KhwvM0sqL3oTqnplGHKiSQXf8JGlqyOETIQEOLNk2FeDJCpwWcLkNX&#10;Q2QylVxeL6/W15xJiq1eL65WeSuFqKZsjyF+UGBZMmqOtNSMLo4PIaZuRDVdScUc3Gtj8mKNY33N&#10;3ywXy5zwLGJ1JN0ZbWu+LtM3KiGRfO+anByFNqNNBYw7s05ER8px2A10MbHfQXMi/gijvug9kNEB&#10;/uKsJ23VPPw8CFScmY+OZpiEOBk4GbvJEE5Sas1lRM5G5zZmySauqRxpIbM+6zaJ7bmfb/1+Xdsn&#10;AAAA//8DAFBLAwQUAAYACAAAACEAY3ATlt4AAAAKAQAADwAAAGRycy9kb3ducmV2LnhtbEyPwW7C&#10;MBBE75X4B2sr9VKBAxJuSeMgoIKeegjlA0y8JBHxOooNhH59t6f2uDNPszPZcnCtuGIfGk8appME&#10;BFLpbUOVhsPXdvwKIkRD1rSeUMMdAyzz0UNmUutvVOB1HyvBIRRSo6GOsUulDGWNzoSJ75DYO/ne&#10;mchnX0nbmxuHu1bOkkRJZxriD7XpcFNjed5fnAZcFf778xx2rli/b3anhvBZfmj99Dis3kBEHOIf&#10;DL/1uTrk3OnoL2SDaDW8JGrBKBtKgWBgMZ/zuCMLUzUDmWfy/4T8BwAA//8DAFBLAQItABQABgAI&#10;AAAAIQC2gziS/gAAAOEBAAATAAAAAAAAAAAAAAAAAAAAAABbQ29udGVudF9UeXBlc10ueG1sUEsB&#10;Ai0AFAAGAAgAAAAhADj9If/WAAAAlAEAAAsAAAAAAAAAAAAAAAAALwEAAF9yZWxzLy5yZWxzUEsB&#10;Ai0AFAAGAAgAAAAhAF21rXroAQAApQMAAA4AAAAAAAAAAAAAAAAALgIAAGRycy9lMm9Eb2MueG1s&#10;UEsBAi0AFAAGAAgAAAAhAGNwE5beAAAACgEAAA8AAAAAAAAAAAAAAAAAQgQAAGRycy9kb3ducmV2&#10;LnhtbFBLBQYAAAAABAAEAPMAAABNBQAAAAA=&#10;" filled="f" stroked="f">
                <v:textbox inset="0,0,0,0">
                  <w:txbxContent>
                    <w:p w14:paraId="28999BB0" w14:textId="77777777" w:rsidR="0011586D" w:rsidRPr="00423C07" w:rsidRDefault="0011586D" w:rsidP="004453FB">
                      <w:pPr>
                        <w:bidi/>
                        <w:jc w:val="center"/>
                        <w:rPr>
                          <w:rFonts w:ascii="Arial" w:hAnsi="Arial" w:cs="Arial"/>
                          <w:b/>
                          <w:bCs/>
                          <w:color w:val="6B2976"/>
                          <w:sz w:val="19"/>
                          <w:szCs w:val="19"/>
                          <w:lang w:val="en-PH"/>
                        </w:rPr>
                      </w:pPr>
                      <w:r w:rsidRPr="00423C07">
                        <w:rPr>
                          <w:rFonts w:ascii="Arial" w:hAnsi="Arial" w:cs="Arial"/>
                          <w:b/>
                          <w:bCs/>
                          <w:color w:val="6B2976"/>
                          <w:sz w:val="19"/>
                          <w:szCs w:val="19"/>
                          <w:rtl/>
                        </w:rPr>
                        <w:t>قابل خواندون آسو</w:t>
                      </w:r>
                    </w:p>
                  </w:txbxContent>
                </v:textbox>
              </v:shape>
            </w:pict>
          </mc:Fallback>
        </mc:AlternateContent>
      </w:r>
      <w:r w:rsidR="00B60B5F" w:rsidRPr="004849BD">
        <w:rPr>
          <w:rFonts w:cs="Dubai"/>
          <w:noProof/>
          <w:lang w:eastAsia="en-AU"/>
        </w:rPr>
        <w:drawing>
          <wp:inline distT="0" distB="0" distL="0" distR="0" wp14:anchorId="6B02AE08" wp14:editId="60DB6270">
            <wp:extent cx="900000" cy="853178"/>
            <wp:effectExtent l="0" t="0" r="0" b="4445"/>
            <wp:docPr id="18" name="Picture 18" descr="قابل خوانش آسو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Picture 18" descr="قابل خوانش آسو."/>
                    <pic:cNvPicPr>
                      <a:picLocks noChangeAspect="1" noChangeArrowheads="1"/>
                    </pic:cNvPicPr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00000" cy="85317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7C5556" w:rsidRPr="004849BD">
        <w:rPr>
          <w:rFonts w:cs="Dubai"/>
        </w:rPr>
        <w:br w:type="page"/>
      </w:r>
    </w:p>
    <w:p w14:paraId="174E9340" w14:textId="77777777" w:rsidR="00F3744E" w:rsidRPr="004849BD" w:rsidRDefault="0011586D" w:rsidP="004849BD">
      <w:pPr>
        <w:pStyle w:val="TOCHeading"/>
        <w:bidi/>
        <w:spacing w:line="240" w:lineRule="auto"/>
        <w:rPr>
          <w:rFonts w:cs="Dubai"/>
        </w:rPr>
      </w:pPr>
      <w:bookmarkStart w:id="54" w:name="_Toc12634014"/>
      <w:bookmarkStart w:id="55" w:name="_Toc12636472"/>
      <w:bookmarkStart w:id="56" w:name="_Toc41655087"/>
      <w:bookmarkStart w:id="57" w:name="_Toc41661249"/>
      <w:bookmarkStart w:id="58" w:name="_Toc42086741"/>
      <w:bookmarkStart w:id="59" w:name="_Toc42093323"/>
      <w:bookmarkStart w:id="60" w:name="_Toc43391443"/>
      <w:bookmarkStart w:id="61" w:name="_Toc43391491"/>
      <w:bookmarkStart w:id="62" w:name="_Toc43392533"/>
      <w:bookmarkStart w:id="63" w:name="_Toc43393119"/>
      <w:bookmarkEnd w:id="6"/>
      <w:r w:rsidRPr="004849BD">
        <w:rPr>
          <w:rFonts w:cs="Dubai"/>
          <w:rtl/>
        </w:rPr>
        <w:lastRenderedPageBreak/>
        <w:t>ای پلان کاری ره چی رقم استفاده کنیم</w:t>
      </w:r>
      <w:bookmarkEnd w:id="7"/>
      <w:bookmarkEnd w:id="8"/>
      <w:bookmarkEnd w:id="9"/>
      <w:bookmarkEnd w:id="10"/>
      <w:bookmarkEnd w:id="11"/>
      <w:bookmarkEnd w:id="12"/>
      <w:bookmarkEnd w:id="13"/>
      <w:bookmarkEnd w:id="14"/>
      <w:bookmarkEnd w:id="15"/>
      <w:bookmarkEnd w:id="16"/>
      <w:bookmarkEnd w:id="17"/>
      <w:bookmarkEnd w:id="18"/>
      <w:bookmarkEnd w:id="19"/>
      <w:bookmarkEnd w:id="20"/>
      <w:bookmarkEnd w:id="21"/>
      <w:bookmarkEnd w:id="22"/>
      <w:bookmarkEnd w:id="23"/>
      <w:bookmarkEnd w:id="24"/>
      <w:bookmarkEnd w:id="25"/>
      <w:bookmarkEnd w:id="26"/>
      <w:bookmarkEnd w:id="27"/>
      <w:bookmarkEnd w:id="28"/>
      <w:bookmarkEnd w:id="29"/>
      <w:bookmarkEnd w:id="30"/>
      <w:bookmarkEnd w:id="31"/>
      <w:bookmarkEnd w:id="32"/>
      <w:bookmarkEnd w:id="33"/>
      <w:bookmarkEnd w:id="34"/>
      <w:bookmarkEnd w:id="35"/>
      <w:bookmarkEnd w:id="36"/>
      <w:bookmarkEnd w:id="37"/>
      <w:bookmarkEnd w:id="38"/>
      <w:bookmarkEnd w:id="39"/>
      <w:bookmarkEnd w:id="40"/>
      <w:bookmarkEnd w:id="41"/>
      <w:bookmarkEnd w:id="42"/>
      <w:bookmarkEnd w:id="43"/>
      <w:bookmarkEnd w:id="44"/>
      <w:bookmarkEnd w:id="45"/>
      <w:bookmarkEnd w:id="46"/>
      <w:bookmarkEnd w:id="47"/>
      <w:bookmarkEnd w:id="48"/>
      <w:bookmarkEnd w:id="49"/>
      <w:bookmarkEnd w:id="50"/>
      <w:bookmarkEnd w:id="51"/>
      <w:bookmarkEnd w:id="52"/>
      <w:bookmarkEnd w:id="53"/>
      <w:bookmarkEnd w:id="54"/>
      <w:bookmarkEnd w:id="55"/>
      <w:bookmarkEnd w:id="56"/>
      <w:bookmarkEnd w:id="57"/>
      <w:bookmarkEnd w:id="58"/>
      <w:bookmarkEnd w:id="59"/>
      <w:bookmarkEnd w:id="60"/>
      <w:bookmarkEnd w:id="61"/>
      <w:bookmarkEnd w:id="62"/>
      <w:bookmarkEnd w:id="63"/>
    </w:p>
    <w:tbl>
      <w:tblPr>
        <w:tblStyle w:val="Style1"/>
        <w:bidiVisual/>
        <w:tblW w:w="9468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70"/>
        <w:gridCol w:w="171"/>
      </w:tblGrid>
      <w:tr w:rsidR="005702C2" w:rsidRPr="004849BD" w14:paraId="44966F25" w14:textId="77777777" w:rsidTr="00AD74AE">
        <w:trPr>
          <w:gridAfter w:val="2"/>
          <w:wAfter w:w="341" w:type="dxa"/>
          <w:trHeight w:val="86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C73A9EF" w14:textId="77777777" w:rsidR="00665419" w:rsidRPr="004849BD" w:rsidRDefault="0011586D" w:rsidP="004849BD">
            <w:pPr>
              <w:pStyle w:val="Image"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0944" behindDoc="0" locked="0" layoutInCell="1" allowOverlap="1" wp14:anchorId="5B5C5481" wp14:editId="7E2815CF">
                      <wp:simplePos x="0" y="0"/>
                      <wp:positionH relativeFrom="column">
                        <wp:posOffset>70485</wp:posOffset>
                      </wp:positionH>
                      <wp:positionV relativeFrom="paragraph">
                        <wp:posOffset>292100</wp:posOffset>
                      </wp:positionV>
                      <wp:extent cx="1402080" cy="692785"/>
                      <wp:effectExtent l="0" t="0" r="0" b="0"/>
                      <wp:wrapNone/>
                      <wp:docPr id="54848911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402080" cy="6927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78B303C" w14:textId="77777777" w:rsidR="0011586D" w:rsidRPr="00BB3D0D" w:rsidRDefault="0011586D" w:rsidP="00807C91">
                                  <w:pPr>
                                    <w:bidi/>
                                    <w:jc w:val="center"/>
                                    <w:rPr>
                                      <w:rFonts w:cs="Dubai"/>
                                      <w:b/>
                                      <w:bCs/>
                                      <w:sz w:val="48"/>
                                      <w:szCs w:val="40"/>
                                    </w:rPr>
                                  </w:pPr>
                                  <w:r w:rsidRPr="00BB3D0D">
                                    <w:rPr>
                                      <w:rFonts w:cs="Dubai"/>
                                      <w:b/>
                                      <w:bCs/>
                                      <w:sz w:val="48"/>
                                      <w:szCs w:val="40"/>
                                      <w:rtl/>
                                    </w:rPr>
                                    <w:t>مو</w:t>
                                  </w:r>
                                </w:p>
                              </w:txbxContent>
                            </wps:txbx>
                            <wps:bodyPr rot="0" vert="horz" wrap="square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B5C5481" id="_x0000_s1027" type="#_x0000_t202" alt="&quot;&quot;" style="position:absolute;left:0;text-align:left;margin-left:5.55pt;margin-top:23pt;width:110.4pt;height:54.55pt;z-index:2517309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S+544gEAAKADAAAOAAAAZHJzL2Uyb0RvYy54bWysU8tu2zAQvBfoPxC815KFOnUEy0GaNL2k&#10;DyDtB6wpyiJKclmStuR+fZeU7ATtragOxJIrzu7MDjc3o9HsKH1QaBu+XJScSSuwVXbf8O/fHt6s&#10;OQsRbAsarWz4SQZ+s339ajO4WlbYo26lZwRiQz24hvcxurooguilgbBAJy0lO/QGIm39vmg9DIRu&#10;dFGV5VUxoG+dRyFDoNP7Kcm3Gb/rpIhfui7IyHTDqbeYV5/XXVqL7QbqvQfXKzG3Af/QhQFlqegF&#10;6h4isINXf0EZJTwG7OJCoCmw65SQmQOxWZZ/sHnqwcnMhcQJ7iJT+H+w4vPxyX31LI7vcaQBZhLB&#10;PaL4EZjFux7sXt56j0MvoaXCyyRZMbhQz1eT1KEOCWQ3fMKWhgyHiBlo7LxJqhBPRug0gNNFdDlG&#10;JlLJt2VVriklKHd1Xb1br3IJqM+3nQ/xo0TDUtBwT0PN6HB8DDF1A/X5l1TM4oPSOg9WWzY0/HpV&#10;rfKFFxmjIvlOK9PwdZm+yQmJ5Afb5ssRlJ5iKqDtzDoRnSjHcTcy1c6SJBF22J5IBo+TzehZUNCj&#10;/8XZQBZrePh5AC85AyvouOHxHN7F7Mmp/VuSr1OZ2TPqXJ5skAnPlk0+e7nPfz0/rO1vAAAA//8D&#10;AFBLAwQUAAYACAAAACEAzqlbitwAAAAJAQAADwAAAGRycy9kb3ducmV2LnhtbEyPy07DMBBF90j9&#10;B2sqsaO2S1PREKeqQGxBlIfEzo2nSdR4HMVuE/6eYQXLq3N1H8V28p244BDbQAb0QoFAqoJrqTbw&#10;/vZ0cwciJkvOdoHQwDdG2Jazq8LmLoz0ipd9qgWHUMytgSalPpcyVg16GxehR2J2DIO3ieVQSzfY&#10;kcN9J5dKraW3LXFDY3t8aLA67c/ewMfz8etzpV7qR5/1Y5iUJL+RxlzPp909iIRT+jPD73yeDiVv&#10;OoQzuSg61lqz08BqzZeYL2/1BsSBQZZpkGUh/z8ofwAAAP//AwBQSwECLQAUAAYACAAAACEAtoM4&#10;kv4AAADhAQAAEwAAAAAAAAAAAAAAAAAAAAAAW0NvbnRlbnRfVHlwZXNdLnhtbFBLAQItABQABgAI&#10;AAAAIQA4/SH/1gAAAJQBAAALAAAAAAAAAAAAAAAAAC8BAABfcmVscy8ucmVsc1BLAQItABQABgAI&#10;AAAAIQA7S+544gEAAKADAAAOAAAAAAAAAAAAAAAAAC4CAABkcnMvZTJvRG9jLnhtbFBLAQItABQA&#10;BgAIAAAAIQDOqVuK3AAAAAkBAAAPAAAAAAAAAAAAAAAAADwEAABkcnMvZG93bnJldi54bWxQSwUG&#10;AAAAAAQABADzAAAARQUAAAAA&#10;" filled="f" stroked="f">
                      <v:textbox>
                        <w:txbxContent>
                          <w:p w14:paraId="378B303C" w14:textId="77777777" w:rsidR="0011586D" w:rsidRPr="00BB3D0D" w:rsidRDefault="0011586D" w:rsidP="00807C91">
                            <w:pPr>
                              <w:bidi/>
                              <w:jc w:val="center"/>
                              <w:rPr>
                                <w:rFonts w:cs="Dubai"/>
                                <w:b/>
                                <w:bCs/>
                                <w:sz w:val="48"/>
                                <w:szCs w:val="40"/>
                              </w:rPr>
                            </w:pPr>
                            <w:r w:rsidRPr="00BB3D0D">
                              <w:rPr>
                                <w:rFonts w:cs="Dubai"/>
                                <w:b/>
                                <w:bCs/>
                                <w:sz w:val="48"/>
                                <w:szCs w:val="40"/>
                                <w:rtl/>
                              </w:rPr>
                              <w:t>مو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4849BD">
              <w:rPr>
                <w:rFonts w:cs="Dubai"/>
                <w:noProof/>
              </w:rPr>
              <w:drawing>
                <wp:inline distT="0" distB="0" distL="0" distR="0" wp14:anchorId="4DAD1AE2" wp14:editId="04ED2321">
                  <wp:extent cx="1440000" cy="1111952"/>
                  <wp:effectExtent l="0" t="0" r="8255" b="0"/>
                  <wp:docPr id="95" name="Picture 95" descr="یک گروپی از مردم. د پیش روی یک نفر استه که د دست خو یک کارت ره گرفته که د روی شی «مو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5" name="Picture 95" descr="یک گروپی از مردم. د پیش روی یک نفر استه که د دست خو یک کارت ره گرفته که د روی شی «مو» نوشته است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11195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C4B0BB1" w14:textId="05174795" w:rsidR="003D6075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before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سازمان ملی بیمه معیوبیت (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>) ای استراتجی ره</w:t>
            </w:r>
            <w:r w:rsidR="005F5E25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نوشته کیده.</w:t>
            </w:r>
          </w:p>
          <w:p w14:paraId="260C6549" w14:textId="77777777" w:rsidR="00665419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after="12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وقتی که کلمه ’مو‘ (</w:t>
            </w:r>
            <w:r w:rsidRPr="005F5E25">
              <w:rPr>
                <w:rFonts w:cs="FS Me Pro"/>
                <w:rtl/>
              </w:rPr>
              <w:t>we</w:t>
            </w:r>
            <w:r w:rsidRPr="004849BD">
              <w:rPr>
                <w:rFonts w:cs="Dubai"/>
                <w:rtl/>
              </w:rPr>
              <w:t xml:space="preserve">) ره دیدید، ای به معنی یی 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استه.</w:t>
            </w:r>
          </w:p>
        </w:tc>
      </w:tr>
      <w:tr w:rsidR="005702C2" w:rsidRPr="004849BD" w14:paraId="2BE7E7AA" w14:textId="77777777" w:rsidTr="00AD74AE">
        <w:trPr>
          <w:gridAfter w:val="2"/>
          <w:wAfter w:w="34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A32BF2C" w14:textId="77777777" w:rsidR="00665419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8694E61" wp14:editId="1AF0AB38">
                  <wp:extent cx="1332000" cy="1332000"/>
                  <wp:effectExtent l="0" t="0" r="1905" b="1905"/>
                  <wp:docPr id="6" name="Picture 6" descr="یک سند قابل خواندون آسو و یک علامت تی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" name="Picture 6" descr="یک سند قابل خواندون آسو و یک علامت تی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7DCE7EE" w14:textId="77777777" w:rsidR="00115682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ای پلان کاری ره طوری نوشته کیدیم که آسو خوانده شونه.</w:t>
            </w:r>
          </w:p>
          <w:p w14:paraId="20BA7359" w14:textId="77777777" w:rsidR="00665419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از عکسا بلده توضیح ددون باضی از نظریا استفاده مونیم. </w:t>
            </w:r>
          </w:p>
        </w:tc>
      </w:tr>
      <w:tr w:rsidR="005702C2" w:rsidRPr="004849BD" w14:paraId="0C9F67FB" w14:textId="77777777" w:rsidTr="00AD74AE">
        <w:trPr>
          <w:gridAfter w:val="2"/>
          <w:wAfter w:w="34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AAF1F6C" w14:textId="77777777" w:rsidR="00E05DD1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2992" behindDoc="0" locked="0" layoutInCell="1" allowOverlap="1" wp14:anchorId="1DE53DDD" wp14:editId="7E831BCD">
                      <wp:simplePos x="0" y="0"/>
                      <wp:positionH relativeFrom="column">
                        <wp:posOffset>-26670</wp:posOffset>
                      </wp:positionH>
                      <wp:positionV relativeFrom="paragraph">
                        <wp:posOffset>53340</wp:posOffset>
                      </wp:positionV>
                      <wp:extent cx="1532890" cy="1038860"/>
                      <wp:effectExtent l="0" t="0" r="0" b="0"/>
                      <wp:wrapNone/>
                      <wp:docPr id="196647406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1532890" cy="103886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C0808CB" w14:textId="77777777" w:rsidR="0011586D" w:rsidRPr="00BB3D0D" w:rsidRDefault="0011586D" w:rsidP="00BB3D0D">
                                  <w:pPr>
                                    <w:bidi/>
                                    <w:spacing w:before="0" w:after="80" w:line="216" w:lineRule="auto"/>
                                    <w:jc w:val="center"/>
                                    <w:rPr>
                                      <w:rFonts w:cs="Dubai"/>
                                      <w:b/>
                                      <w:bCs/>
                                      <w:sz w:val="52"/>
                                      <w:szCs w:val="52"/>
                                      <w:lang w:val="en-PH"/>
                                    </w:rPr>
                                  </w:pPr>
                                  <w:r w:rsidRPr="00BB3D0D">
                                    <w:rPr>
                                      <w:rFonts w:cs="Dubai"/>
                                      <w:b/>
                                      <w:bCs/>
                                      <w:sz w:val="52"/>
                                      <w:szCs w:val="52"/>
                                      <w:rtl/>
                                    </w:rPr>
                                    <w:t>پررنگ</w:t>
                                  </w:r>
                                </w:p>
                                <w:p w14:paraId="3B464710" w14:textId="77777777" w:rsidR="0011586D" w:rsidRPr="00BB3D0D" w:rsidRDefault="0011586D" w:rsidP="00BB3D0D">
                                  <w:pPr>
                                    <w:bidi/>
                                    <w:spacing w:before="0" w:after="0" w:line="216" w:lineRule="auto"/>
                                    <w:jc w:val="center"/>
                                    <w:rPr>
                                      <w:rFonts w:cs="Dubai"/>
                                      <w:sz w:val="44"/>
                                      <w:szCs w:val="44"/>
                                      <w:lang w:val="en-PH"/>
                                    </w:rPr>
                                  </w:pPr>
                                  <w:r w:rsidRPr="00BB3D0D">
                                    <w:rPr>
                                      <w:rFonts w:cs="Dubai"/>
                                      <w:sz w:val="44"/>
                                      <w:szCs w:val="44"/>
                                      <w:rtl/>
                                    </w:rPr>
                                    <w:t>غیر پررنگ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DE53DDD" id="_x0000_s1028" type="#_x0000_t202" alt="&quot;&quot;" style="position:absolute;left:0;text-align:left;margin-left:-2.1pt;margin-top:4.2pt;width:120.7pt;height:81.8pt;z-index:2517329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RfeW6gEAAKsDAAAOAAAAZHJzL2Uyb0RvYy54bWysU8GO0zAQvSPxD5bvNGlXXXWjuivYZRHS&#10;wiItfIDrOI2F7TFjt0n5esZOW1ZwQ+RgjTOeN35vnte3o7PsoDEa8ILPZzVn2itojd8J/u3rw5sV&#10;ZzFJ30oLXgt+1JHfbl6/Wg+h0QvowbYaGYH42AxB8D6l0FRVVL12Ms4gaE/JDtDJRFvcVS3KgdCd&#10;rRZ1fV0NgG1AUDpG+ns/Jfmm4HedVump66JOzApOd0tlxbJu81pt1rLZoQy9UadryH+4hZPGU9ML&#10;1L1Mku3R/AXljEKI0KWZAldB1xmlCwdiM6//YPPcy6ALFxInhotM8f/Bqs+H5/AFWRrfwUgDLCRi&#10;eAT1PTIPd730O/0WEYZey5Yaz7Nk1RBicyrNUscmZpDt8AlaGrLcJyhAY4cuq0I8GaHTAI4X0fWY&#10;mMotl1eL1Q2lFOXm9dVqdV3GUsnmXB4wpg8aHMuB4EhTLfDy8BhTvo5szkdyNw8PxtoyWevZIPjN&#10;crEsBS8yziQynjVO8FWdv8kKmeV735biJI2dYmpg/Yl2ZjpxTuN2ZKYVfJFrswpbaI+kA8LkM3oX&#10;FPSAPzkbyGOCxx97iZoz+9GTltmQ5wDPwfYcSK+oVPDE2RTepWLcTDg3I0cU6if3Zsu93JdTv9/Y&#10;5hcAAAD//wMAUEsDBBQABgAIAAAAIQCw40ec3QAAAAgBAAAPAAAAZHJzL2Rvd25yZXYueG1sTI/B&#10;TsMwEETvSPyDtUjcWptQtSXEqSoEJ6SKNBw4OvE2iRqvQ+y24e/ZnuA4mqfZt9lmcr044xg6Txoe&#10;5goEUu1tR42Gz/JttgYRoiFrek+o4QcDbPLbm8yk1l+owPM+NoJHKKRGQxvjkEoZ6hadCXM/IHF3&#10;8KMzkePYSDuaC4+7XiZKLaUzHfGF1gz40mJ93J+chu0XFa/d9676KA5FV5ZPit6XR63v76btM4iI&#10;U/yD4arP6pCzU+VPZIPoNcwWCZMa1gsQXCePK84Vc6tEgcwz+f+B/BcAAP//AwBQSwECLQAUAAYA&#10;CAAAACEAtoM4kv4AAADhAQAAEwAAAAAAAAAAAAAAAAAAAAAAW0NvbnRlbnRfVHlwZXNdLnhtbFBL&#10;AQItABQABgAIAAAAIQA4/SH/1gAAAJQBAAALAAAAAAAAAAAAAAAAAC8BAABfcmVscy8ucmVsc1BL&#10;AQItABQABgAIAAAAIQAuRfeW6gEAAKsDAAAOAAAAAAAAAAAAAAAAAC4CAABkcnMvZTJvRG9jLnht&#10;bFBLAQItABQABgAIAAAAIQCw40ec3QAAAAgBAAAPAAAAAAAAAAAAAAAAAEQEAABkcnMvZG93bnJl&#10;di54bWxQSwUGAAAAAAQABADzAAAATgUAAAAA&#10;" filled="f" stroked="f">
                      <v:textbox inset="0,0,0,0">
                        <w:txbxContent>
                          <w:p w14:paraId="5C0808CB" w14:textId="77777777" w:rsidR="0011586D" w:rsidRPr="00BB3D0D" w:rsidRDefault="0011586D" w:rsidP="00BB3D0D">
                            <w:pPr>
                              <w:bidi/>
                              <w:spacing w:before="0" w:after="80" w:line="216" w:lineRule="auto"/>
                              <w:jc w:val="center"/>
                              <w:rPr>
                                <w:rFonts w:cs="Dubai"/>
                                <w:b/>
                                <w:bCs/>
                                <w:sz w:val="52"/>
                                <w:szCs w:val="52"/>
                                <w:lang w:val="en-PH"/>
                              </w:rPr>
                            </w:pPr>
                            <w:r w:rsidRPr="00BB3D0D">
                              <w:rPr>
                                <w:rFonts w:cs="Dubai"/>
                                <w:b/>
                                <w:bCs/>
                                <w:sz w:val="52"/>
                                <w:szCs w:val="52"/>
                                <w:rtl/>
                              </w:rPr>
                              <w:t>پررنگ</w:t>
                            </w:r>
                          </w:p>
                          <w:p w14:paraId="3B464710" w14:textId="77777777" w:rsidR="0011586D" w:rsidRPr="00BB3D0D" w:rsidRDefault="0011586D" w:rsidP="00BB3D0D">
                            <w:pPr>
                              <w:bidi/>
                              <w:spacing w:before="0" w:after="0" w:line="216" w:lineRule="auto"/>
                              <w:jc w:val="center"/>
                              <w:rPr>
                                <w:rFonts w:cs="Dubai"/>
                                <w:sz w:val="44"/>
                                <w:szCs w:val="44"/>
                                <w:lang w:val="en-PH"/>
                              </w:rPr>
                            </w:pPr>
                            <w:r w:rsidRPr="00BB3D0D">
                              <w:rPr>
                                <w:rFonts w:cs="Dubai"/>
                                <w:sz w:val="44"/>
                                <w:szCs w:val="44"/>
                                <w:rtl/>
                              </w:rPr>
                              <w:t>غیر پررنگ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4849BD">
              <w:rPr>
                <w:rFonts w:cs="Dubai"/>
                <w:noProof/>
              </w:rPr>
              <w:drawing>
                <wp:inline distT="0" distB="0" distL="0" distR="0" wp14:anchorId="06CE837C" wp14:editId="3B96D0D6">
                  <wp:extent cx="1295500" cy="911833"/>
                  <wp:effectExtent l="0" t="0" r="0" b="3175"/>
                  <wp:docPr id="4" name="Picture 4" descr="کلمای &quot;پُر رنگ&quot; و &quot;کم رنگ&quot;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" name="Picture 4" descr="کلمای &quot;پُر رنگ&quot; و &quot;کم رنگ&quot;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5500" cy="91183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B557B0E" w14:textId="77777777" w:rsidR="00E05DD1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باضی کلمای مهم ره به شکل </w:t>
            </w:r>
            <w:r w:rsidRPr="004849BD">
              <w:rPr>
                <w:rStyle w:val="Strong"/>
                <w:rFonts w:cs="Dubai"/>
                <w:rtl/>
              </w:rPr>
              <w:t>پُر رنگ (</w:t>
            </w:r>
            <w:r w:rsidRPr="005F5E25">
              <w:rPr>
                <w:rStyle w:val="Strong"/>
                <w:rFonts w:cs="FS Me Pro"/>
                <w:rtl/>
              </w:rPr>
              <w:t>bold</w:t>
            </w:r>
            <w:r w:rsidRPr="004849BD">
              <w:rPr>
                <w:rStyle w:val="Strong"/>
                <w:rFonts w:cs="Dubai"/>
                <w:rtl/>
              </w:rPr>
              <w:t>)</w:t>
            </w:r>
            <w:r w:rsidRPr="004849BD">
              <w:rPr>
                <w:rFonts w:cs="Dubai"/>
                <w:rtl/>
              </w:rPr>
              <w:t xml:space="preserve"> نوشته کدیم.</w:t>
            </w:r>
          </w:p>
          <w:p w14:paraId="095E95A4" w14:textId="77777777" w:rsidR="00E05DD1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به ای معنی که کلما دبل تر و تیره تر استن.</w:t>
            </w:r>
          </w:p>
        </w:tc>
      </w:tr>
      <w:tr w:rsidR="005702C2" w:rsidRPr="004849BD" w14:paraId="63750CC2" w14:textId="77777777" w:rsidTr="00AD74AE">
        <w:trPr>
          <w:gridAfter w:val="2"/>
          <w:wAfter w:w="34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A64D2E3" w14:textId="77777777" w:rsidR="009D031E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5040" behindDoc="0" locked="0" layoutInCell="1" allowOverlap="1" wp14:anchorId="23D682B4" wp14:editId="01C6A979">
                      <wp:simplePos x="0" y="0"/>
                      <wp:positionH relativeFrom="column">
                        <wp:posOffset>309880</wp:posOffset>
                      </wp:positionH>
                      <wp:positionV relativeFrom="paragraph">
                        <wp:posOffset>233045</wp:posOffset>
                      </wp:positionV>
                      <wp:extent cx="892175" cy="231775"/>
                      <wp:effectExtent l="0" t="0" r="3175" b="0"/>
                      <wp:wrapNone/>
                      <wp:docPr id="908393708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177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604B87A" w14:textId="77777777" w:rsidR="0011586D" w:rsidRPr="00BB3D0D" w:rsidRDefault="0011586D" w:rsidP="00807C91">
                                  <w:pPr>
                                    <w:bidi/>
                                    <w:spacing w:before="0" w:after="0" w:line="240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BB3D0D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لست کلمه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3D682B4" id="_x0000_s1029" type="#_x0000_t202" alt="&quot;&quot;" style="position:absolute;left:0;text-align:left;margin-left:24.4pt;margin-top:18.35pt;width:70.25pt;height:18.25pt;z-index:25173504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2JBq6AEAAKkDAAAOAAAAZHJzL2Uyb0RvYy54bWysU8tu2zAQvBfoPxC815IduEkEy0GbNEWB&#10;9AEk/QCKoiyiJJdd0pbcr++SstyguRXVgViK3Nmd2eHmZrSGHRQGDa7my0XJmXISWu12Nf/+dP/m&#10;irMQhWuFAadqflSB32xfv9oMvlIr6MG0ChmBuFANvuZ9jL4qiiB7ZUVYgFeODjtAKyJtcVe0KAZC&#10;t6ZYleXbYgBsPYJUIdDfu+mQbzN+1ykZv3ZdUJGZmlNvMa+Y1yatxXYjqh0K32t5akP8QxdWaEdF&#10;z1B3Igq2R/0CymqJEKCLCwm2gK7TUmUOxGZZ/sXmsRdeZS4kTvBnmcL/g5VfDo/+G7I4voeRBphJ&#10;BP8A8kdgDm574XbqHSIMvRItFV4myYrBh+qUmqQOVUggzfAZWhqy2EfIQGOHNqlCPBmh0wCOZ9HV&#10;GJmkn1fXq+XlmjNJR6uL5SXFqYKo5mSPIX5UYFkKao400wwuDg8hTlfnK6mWg3ttTJ6rcWyo+fV6&#10;tc4Jz06sjmQ7oy3VL9M3GSFx/ODanByFNlNMvRh3Ip14Tozj2IxMtzW/SLlJgwbaI6mAMLmMXgUF&#10;PeAvzgZyWM3Dz71AxZn55EjJZMc5wDlo5kA4Sak1j5xN4W3Mtk2EUzHyQ1bp5N1kuOf7fOvPC9v+&#10;BgAA//8DAFBLAwQUAAYACAAAACEA0JFBNd4AAAAIAQAADwAAAGRycy9kb3ducmV2LnhtbEyPQU+D&#10;QBSE7yb+h80z8WYXi6EUeTSN0ZOJkeLB48K+Ain7Ftlti//e7akeJzOZ+SbfzGYQJ5pcbxnhcRGB&#10;IG6s7rlF+KreHlIQzivWarBMCL/kYFPc3uQq0/bMJZ12vhWhhF2mEDrvx0xK13RklFvYkTh4ezsZ&#10;5YOcWqkndQ7lZpDLKEqkUT2HhU6N9NJRc9gdDcL2m8vX/uej/iz3ZV9V64jfkwPi/d28fQbhafbX&#10;MFzwAzoUgam2R9ZODAhPaSD3CHGyAnHx03UMokZYxUuQRS7/Hyj+AAAA//8DAFBLAQItABQABgAI&#10;AAAAIQC2gziS/gAAAOEBAAATAAAAAAAAAAAAAAAAAAAAAABbQ29udGVudF9UeXBlc10ueG1sUEsB&#10;Ai0AFAAGAAgAAAAhADj9If/WAAAAlAEAAAsAAAAAAAAAAAAAAAAALwEAAF9yZWxzLy5yZWxzUEsB&#10;Ai0AFAAGAAgAAAAhAAXYkGroAQAAqQMAAA4AAAAAAAAAAAAAAAAALgIAAGRycy9lMm9Eb2MueG1s&#10;UEsBAi0AFAAGAAgAAAAhANCRQTXeAAAACAEAAA8AAAAAAAAAAAAAAAAAQgQAAGRycy9kb3ducmV2&#10;LnhtbFBLBQYAAAAABAAEAPMAAABNBQAAAAA=&#10;" filled="f" stroked="f">
                      <v:textbox inset="0,0,0,0">
                        <w:txbxContent>
                          <w:p w14:paraId="1604B87A" w14:textId="77777777" w:rsidR="0011586D" w:rsidRPr="00BB3D0D" w:rsidRDefault="0011586D" w:rsidP="00807C91">
                            <w:pPr>
                              <w:bidi/>
                              <w:spacing w:before="0" w:after="0" w:line="240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BB3D0D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لست کلمه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C4F9C" w:rsidRPr="004849BD">
              <w:rPr>
                <w:rFonts w:cs="Dubai"/>
                <w:noProof/>
              </w:rPr>
              <w:drawing>
                <wp:inline distT="0" distB="0" distL="0" distR="0" wp14:anchorId="5BC4E179" wp14:editId="2B0AD0C6">
                  <wp:extent cx="1332000" cy="1332000"/>
                  <wp:effectExtent l="0" t="0" r="0" b="0"/>
                  <wp:docPr id="10" name="Picture 10" descr="یک سند لست کل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" name="Picture 10" descr="یک سند لست کلما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8FB2BF9" w14:textId="77777777" w:rsidR="003D6075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توضیح می دیم که ای کلما چی معنی میدیَن.</w:t>
            </w:r>
          </w:p>
          <w:p w14:paraId="06D2E3AD" w14:textId="33C59485" w:rsidR="009D031E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لیستی از کلما د صفه</w:t>
            </w:r>
            <w:r w:rsidR="0010265E">
              <w:rPr>
                <w:rFonts w:cs="Dubai"/>
              </w:rPr>
              <w:t xml:space="preserve"> </w:t>
            </w:r>
            <w:r w:rsidR="0010265E" w:rsidRPr="004849BD">
              <w:rPr>
                <w:rFonts w:cs="Dubai"/>
              </w:rPr>
              <w:fldChar w:fldCharType="begin"/>
            </w:r>
            <w:r w:rsidR="0010265E" w:rsidRPr="004849BD">
              <w:rPr>
                <w:rFonts w:cs="Dubai"/>
                <w:rtl/>
              </w:rPr>
              <w:instrText xml:space="preserve"> PAGEREF _Ref155782163 \h </w:instrText>
            </w:r>
            <w:r w:rsidR="0010265E" w:rsidRPr="004849BD">
              <w:rPr>
                <w:rFonts w:cs="Dubai"/>
              </w:rPr>
            </w:r>
            <w:r w:rsidR="0010265E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noProof/>
                <w:rtl/>
              </w:rPr>
              <w:t>47</w:t>
            </w:r>
            <w:r w:rsidR="0010265E" w:rsidRPr="004849BD">
              <w:rPr>
                <w:rFonts w:cs="Dubai"/>
              </w:rPr>
              <w:fldChar w:fldCharType="end"/>
            </w:r>
            <w:r w:rsidRPr="004849BD">
              <w:rPr>
                <w:rFonts w:cs="Dubai"/>
                <w:rtl/>
              </w:rPr>
              <w:t xml:space="preserve"> نوشته استه. </w:t>
            </w:r>
          </w:p>
        </w:tc>
      </w:tr>
      <w:tr w:rsidR="005702C2" w:rsidRPr="004849BD" w14:paraId="0E105BA2" w14:textId="77777777" w:rsidTr="00AD74AE">
        <w:trPr>
          <w:trHeight w:val="163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C774F10" w14:textId="77777777" w:rsidR="009D031E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8F81265" wp14:editId="3FE69E0F">
                  <wp:extent cx="1332000" cy="1332000"/>
                  <wp:effectExtent l="0" t="0" r="1905" b="1905"/>
                  <wp:docPr id="11" name="Picture 11" descr="یک نفر یک سند ره که خواندون شی آسو استه د دست خو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" name="Picture 11" descr="یک نفر یک سند ره که خواندون شی آسو استه د دست خو گرفت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17" w:type="dxa"/>
            <w:gridSpan w:val="3"/>
          </w:tcPr>
          <w:p w14:paraId="2820D176" w14:textId="77777777" w:rsidR="00641C3E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یک نسخه قابل خواندون آسو از </w:t>
            </w:r>
            <w:r w:rsidR="008753A2" w:rsidRPr="004849BD">
              <w:rPr>
                <w:rFonts w:cs="Dubai"/>
                <w:i/>
                <w:iCs/>
                <w:rtl/>
              </w:rPr>
              <w:t xml:space="preserve">استراتجی تنوع فرهنگی و زبانی پلان کاری 2024 - 2028 </w:t>
            </w:r>
            <w:r w:rsidR="008753A2" w:rsidRPr="004849BD">
              <w:rPr>
                <w:rFonts w:cs="Dubai"/>
                <w:rtl/>
              </w:rPr>
              <w:t>استه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040CE635" w14:textId="77777777" w:rsidTr="00AD74AE">
        <w:trPr>
          <w:gridAfter w:val="1"/>
          <w:wAfter w:w="171" w:type="dxa"/>
          <w:trHeight w:val="106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4981F6F" w14:textId="77777777" w:rsidR="009D031E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D4A7879" wp14:editId="557FC62A">
                  <wp:extent cx="1332000" cy="1332000"/>
                  <wp:effectExtent l="0" t="0" r="1905" b="1905"/>
                  <wp:docPr id="12" name="Picture 12" descr="یک نشان وبسای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" name="Picture 12" descr="یک نشان وبسایت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46" w:type="dxa"/>
            <w:gridSpan w:val="2"/>
          </w:tcPr>
          <w:p w14:paraId="7AFAA708" w14:textId="276DFD88" w:rsidR="008E2344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 می تنید</w:t>
            </w:r>
            <w:r w:rsidR="008437BD" w:rsidRPr="004849BD">
              <w:rPr>
                <w:rFonts w:cs="Dubai"/>
                <w:i/>
                <w:iCs/>
                <w:rtl/>
              </w:rPr>
              <w:t xml:space="preserve"> استراتجی تنوع فرهنگی و زبانی پلان کاری </w:t>
            </w:r>
            <w:r>
              <w:rPr>
                <w:rFonts w:cs="Dubai"/>
                <w:i/>
                <w:iCs/>
              </w:rPr>
              <w:br/>
            </w:r>
            <w:r w:rsidR="008437BD" w:rsidRPr="004849BD">
              <w:rPr>
                <w:rFonts w:cs="Dubai"/>
                <w:i/>
                <w:iCs/>
                <w:rtl/>
              </w:rPr>
              <w:t xml:space="preserve">2024 - 2028 </w:t>
            </w:r>
            <w:r w:rsidRPr="004849BD">
              <w:rPr>
                <w:rFonts w:cs="Dubai"/>
                <w:rtl/>
              </w:rPr>
              <w:t>ره د وبسایت مو</w:t>
            </w:r>
            <w:r w:rsidR="008437BD" w:rsidRPr="004849BD">
              <w:rPr>
                <w:rFonts w:cs="Dubai"/>
                <w:rtl/>
              </w:rPr>
              <w:t xml:space="preserve"> پیدا کنید</w:t>
            </w:r>
            <w:r w:rsidR="008437BD" w:rsidRPr="004849BD">
              <w:rPr>
                <w:rFonts w:cs="Dubai"/>
                <w:i/>
                <w:iCs/>
                <w:rtl/>
              </w:rPr>
              <w:t>.</w:t>
            </w:r>
          </w:p>
          <w:p w14:paraId="7CE6E992" w14:textId="77777777" w:rsidR="00723993" w:rsidRPr="00BB3D0D" w:rsidRDefault="00000000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  <w:b/>
                <w:bCs/>
              </w:rPr>
            </w:pPr>
            <w:hyperlink r:id="rId18" w:history="1">
              <w:r w:rsidR="001521FB" w:rsidRPr="00BB3D0D">
                <w:rPr>
                  <w:rStyle w:val="Hyperlink"/>
                  <w:rFonts w:cs="FS Me Pro"/>
                  <w:b w:val="0"/>
                  <w:bCs/>
                  <w:rtl/>
                </w:rPr>
                <w:t>www.ndis.gov.au/CALD</w:t>
              </w:r>
            </w:hyperlink>
            <w:r w:rsidR="001521FB" w:rsidRPr="00BB3D0D">
              <w:rPr>
                <w:rFonts w:cs="FS Me Pro"/>
                <w:b/>
                <w:bCs/>
                <w:rtl/>
              </w:rPr>
              <w:t xml:space="preserve"> </w:t>
            </w:r>
          </w:p>
          <w:p w14:paraId="329FC6CD" w14:textId="77777777" w:rsidR="00452F6D" w:rsidRDefault="00452F6D" w:rsidP="004849BD">
            <w:pPr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</w:p>
          <w:p w14:paraId="419B760F" w14:textId="77777777" w:rsidR="00A0264E" w:rsidRPr="00A0264E" w:rsidRDefault="00A0264E" w:rsidP="00A0264E">
            <w:pPr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</w:p>
        </w:tc>
      </w:tr>
      <w:tr w:rsidR="005702C2" w:rsidRPr="004849BD" w14:paraId="3D6C07DA" w14:textId="77777777" w:rsidTr="00AD74AE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DE8410A" w14:textId="77777777" w:rsidR="00E05DD1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7C7A7BEC" wp14:editId="01F105BF">
                  <wp:extent cx="1260000" cy="1122882"/>
                  <wp:effectExtent l="0" t="0" r="0" b="1270"/>
                  <wp:docPr id="56" name="Picture 56" descr="یک نفر دیگه نفر ره کمک نه یک سند ره بخوا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6" name="Picture 56" descr="یک نفر دیگه نفر ره کمک نه یک سند ره بخوان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b="1088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60000" cy="112288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21408E7" w14:textId="77777777" w:rsidR="003D6075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خواندون ازی پلان کاری می تنید تقاضای کمک کنید.</w:t>
            </w:r>
          </w:p>
          <w:p w14:paraId="65A671E3" w14:textId="314F533F" w:rsidR="00E05DD1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رفیق، عضو فامیل یا نفر کمکی شاید بی تنن شیموره</w:t>
            </w:r>
            <w:r w:rsidR="00BB3D0D">
              <w:rPr>
                <w:rFonts w:cs="Dubai"/>
                <w:rtl/>
              </w:rPr>
              <w:br/>
            </w:r>
            <w:r w:rsidRPr="004849BD">
              <w:rPr>
                <w:rFonts w:cs="Dubai"/>
                <w:rtl/>
              </w:rPr>
              <w:t>کمک کنن.</w:t>
            </w:r>
          </w:p>
        </w:tc>
      </w:tr>
      <w:tr w:rsidR="005702C2" w:rsidRPr="004849BD" w14:paraId="5AFB2187" w14:textId="77777777" w:rsidTr="00AD74AE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4760FBB" w14:textId="77777777" w:rsidR="00F767F3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676315A" wp14:editId="4F500FAE">
                  <wp:extent cx="1482725" cy="1482725"/>
                  <wp:effectExtent l="0" t="0" r="3175" b="3175"/>
                  <wp:docPr id="1437398254" name="Picture 2" descr="یک سند کلان که خواندون شی آسو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7398254" name="Picture 2" descr="یک سند کلان که خواندون شی آسو استه."/>
                          <pic:cNvPicPr/>
                        </pic:nvPicPr>
                        <pic:blipFill>
                          <a:blip r:embed="rId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0467B75" w14:textId="77777777" w:rsidR="00F767F3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یک سند کلان استه.  </w:t>
            </w:r>
          </w:p>
        </w:tc>
      </w:tr>
      <w:tr w:rsidR="005702C2" w:rsidRPr="004849BD" w14:paraId="1D4FA731" w14:textId="77777777" w:rsidTr="00AD74AE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F4212C7" w14:textId="77777777" w:rsidR="00F767F3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D7669B7" wp14:editId="52C273B6">
                  <wp:extent cx="1464021" cy="1572768"/>
                  <wp:effectExtent l="0" t="0" r="3175" b="8890"/>
                  <wp:docPr id="1936304216" name="Picture 3" descr="یک نفر سندی ره د داخل یک پوشه می خوانه. د بله سر شی یک نشان ساعت دیو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36304216" name="Picture 3" descr="یک نفر سندی ره د داخل یک پوشه می خوانه. د بله سر شی یک نشان ساعت دیواری است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558" t="5740" r="569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68211" cy="157726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4D75B38" w14:textId="77777777" w:rsidR="00F767F3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نیاز نیسته که تمام شی ره یکدفه بخوانید.  </w:t>
            </w:r>
          </w:p>
          <w:p w14:paraId="64D36828" w14:textId="77777777" w:rsidR="00F767F3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می تنید ای ره قدراس بخوانید</w:t>
            </w:r>
          </w:p>
        </w:tc>
      </w:tr>
      <w:tr w:rsidR="005702C2" w:rsidRPr="004849BD" w14:paraId="6C7317E8" w14:textId="77777777" w:rsidTr="00AD74AE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3CDC26B" w14:textId="77777777" w:rsidR="00F767F3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8DDEBFB" wp14:editId="44B2AE03">
                  <wp:extent cx="1440000" cy="1440000"/>
                  <wp:effectExtent l="0" t="0" r="8255" b="8255"/>
                  <wp:docPr id="2053108729" name="Picture 1" descr="3 نفر ملل اول د زیر بیرق بومی و بیرق جزیره نیشنای تنگی تورس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3108729" name="Picture 1" descr="3 نفر ملل اول د زیر بیرق بومی و بیرق جزیره نیشنای تنگی تورس."/>
                          <pic:cNvPicPr/>
                        </pic:nvPicPr>
                        <pic:blipFill>
                          <a:blip r:embed="rId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7A83E83" w14:textId="77777777" w:rsidR="00F767F3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مردمای بومی و جزیره نشینای تنگه تورس ره به حیث صاحبای سنتی سرزمین خو - استرالیا می شناسیم.</w:t>
            </w:r>
          </w:p>
        </w:tc>
      </w:tr>
      <w:tr w:rsidR="005702C2" w:rsidRPr="004849BD" w14:paraId="7E14182D" w14:textId="77777777" w:rsidTr="00AD74AE">
        <w:trPr>
          <w:gridAfter w:val="2"/>
          <w:wAfter w:w="341" w:type="dxa"/>
          <w:trHeight w:val="249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66903D7" w14:textId="77777777" w:rsidR="00F767F3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15CA7AEA" wp14:editId="13DA23F9">
                  <wp:extent cx="1440000" cy="1080000"/>
                  <wp:effectExtent l="0" t="0" r="8255" b="6350"/>
                  <wp:docPr id="1948645758" name="Picture 1948645758" descr="یک خط ساحل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48645758" name="Picture 1948645758" descr="یک خط ساحلی."/>
                          <pic:cNvPicPr/>
                        </pic:nvPicPr>
                        <pic:blipFill>
                          <a:blip r:embed="rId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4416" r="889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5C4F997" w14:textId="77777777" w:rsidR="00F767F3" w:rsidRPr="004849BD" w:rsidRDefault="0011586D" w:rsidP="004849BD">
            <w:p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اونا اولین مردمی بودن که از (موارد زیر) زندگی و استفاده کیدن:</w:t>
            </w:r>
          </w:p>
          <w:p w14:paraId="00A7EF53" w14:textId="77777777" w:rsidR="00F767F3" w:rsidRPr="004849BD" w:rsidRDefault="0011586D" w:rsidP="004849BD">
            <w:pPr>
              <w:pStyle w:val="ListParagraph"/>
              <w:numPr>
                <w:ilvl w:val="0"/>
                <w:numId w:val="74"/>
              </w:num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سرزمین </w:t>
            </w:r>
          </w:p>
          <w:p w14:paraId="4594F1FC" w14:textId="77777777" w:rsidR="00F767F3" w:rsidRPr="004849BD" w:rsidRDefault="0011586D" w:rsidP="004849BD">
            <w:pPr>
              <w:pStyle w:val="ListParagraph"/>
              <w:numPr>
                <w:ilvl w:val="0"/>
                <w:numId w:val="13"/>
              </w:numPr>
              <w:pBdr>
                <w:top w:val="single" w:sz="4" w:space="1" w:color="FFFFFF"/>
                <w:left w:val="single" w:sz="4" w:space="4" w:color="FFFFFF"/>
                <w:bottom w:val="single" w:sz="4" w:space="1" w:color="FFFFFF"/>
                <w:right w:val="single" w:sz="4" w:space="4" w:color="FFFFFF"/>
              </w:pBd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آو.</w:t>
            </w:r>
          </w:p>
        </w:tc>
      </w:tr>
    </w:tbl>
    <w:p w14:paraId="63F07486" w14:textId="77777777" w:rsidR="00EC64ED" w:rsidRPr="004849BD" w:rsidRDefault="0011586D" w:rsidP="004849BD">
      <w:pPr>
        <w:spacing w:before="0" w:after="0" w:line="240" w:lineRule="auto"/>
        <w:rPr>
          <w:rFonts w:cs="Dubai"/>
        </w:rPr>
      </w:pPr>
      <w:r w:rsidRPr="004849BD">
        <w:rPr>
          <w:rFonts w:cs="Dubai"/>
        </w:rPr>
        <w:br w:type="page"/>
      </w:r>
    </w:p>
    <w:bookmarkStart w:id="64" w:name="_Toc42086742" w:displacedByCustomXml="next"/>
    <w:bookmarkStart w:id="65" w:name="_Toc42093324" w:displacedByCustomXml="next"/>
    <w:bookmarkStart w:id="66" w:name="_Hlk41661236" w:displacedByCustomXml="next"/>
    <w:bookmarkStart w:id="67" w:name="_Hlk42013068" w:displacedByCustomXml="next"/>
    <w:bookmarkStart w:id="68" w:name="_Toc497142654" w:displacedByCustomXml="next"/>
    <w:bookmarkStart w:id="69" w:name="_Toc497209781" w:displacedByCustomXml="next"/>
    <w:bookmarkStart w:id="70" w:name="_Toc497212949" w:displacedByCustomXml="next"/>
    <w:bookmarkStart w:id="71" w:name="_Toc497215533" w:displacedByCustomXml="next"/>
    <w:bookmarkStart w:id="72" w:name="_Toc497302120" w:displacedByCustomXml="next"/>
    <w:bookmarkStart w:id="73" w:name="_Toc498339417" w:displacedByCustomXml="next"/>
    <w:bookmarkStart w:id="74" w:name="_Toc527635163" w:displacedByCustomXml="next"/>
    <w:bookmarkStart w:id="75" w:name="_Toc527644812" w:displacedByCustomXml="next"/>
    <w:bookmarkStart w:id="76" w:name="_Toc529882155" w:displacedByCustomXml="next"/>
    <w:bookmarkStart w:id="77" w:name="_Toc533076400" w:displacedByCustomXml="next"/>
    <w:bookmarkStart w:id="78" w:name="_Toc533077010" w:displacedByCustomXml="next"/>
    <w:bookmarkStart w:id="79" w:name="_Toc533079088" w:displacedByCustomXml="next"/>
    <w:bookmarkStart w:id="80" w:name="_Toc533084358" w:displacedByCustomXml="next"/>
    <w:bookmarkStart w:id="81" w:name="_Toc5878086" w:displacedByCustomXml="next"/>
    <w:bookmarkStart w:id="82" w:name="_Toc5975101" w:displacedByCustomXml="next"/>
    <w:bookmarkStart w:id="83" w:name="_Toc5979655" w:displacedByCustomXml="next"/>
    <w:bookmarkStart w:id="84" w:name="_Toc6302389" w:displacedByCustomXml="next"/>
    <w:bookmarkStart w:id="85" w:name="_Toc6305502" w:displacedByCustomXml="next"/>
    <w:bookmarkStart w:id="86" w:name="_Toc6306674" w:displacedByCustomXml="next"/>
    <w:bookmarkStart w:id="87" w:name="_Toc6390564" w:displacedByCustomXml="next"/>
    <w:bookmarkStart w:id="88" w:name="_Toc12634015" w:displacedByCustomXml="next"/>
    <w:bookmarkStart w:id="89" w:name="_Toc12636473" w:displacedByCustomXml="next"/>
    <w:bookmarkStart w:id="90" w:name="_Toc41655088" w:displacedByCustomXml="next"/>
    <w:bookmarkStart w:id="91" w:name="_Toc41661250" w:displacedByCustomXml="next"/>
    <w:sdt>
      <w:sdtPr>
        <w:rPr>
          <w:rFonts w:cs="Dubai"/>
          <w:b w:val="0"/>
          <w:bCs w:val="0"/>
          <w:color w:val="auto"/>
          <w:sz w:val="28"/>
          <w:szCs w:val="22"/>
          <w:rtl/>
          <w:lang w:val="en-AU" w:eastAsia="en-US"/>
        </w:rPr>
        <w:id w:val="-292286031"/>
        <w:docPartObj>
          <w:docPartGallery w:val="Table of Contents"/>
          <w:docPartUnique/>
        </w:docPartObj>
      </w:sdtPr>
      <w:sdtEndPr>
        <w:rPr>
          <w:noProof/>
          <w:szCs w:val="28"/>
        </w:rPr>
      </w:sdtEndPr>
      <w:sdtContent>
        <w:p w14:paraId="1AB33464" w14:textId="77777777" w:rsidR="00707F69" w:rsidRPr="004849BD" w:rsidRDefault="0011586D" w:rsidP="00AD74AE">
          <w:pPr>
            <w:pStyle w:val="TOCHeading"/>
            <w:bidi/>
            <w:spacing w:line="240" w:lineRule="auto"/>
            <w:rPr>
              <w:rFonts w:cs="Dubai"/>
              <w:noProof/>
            </w:rPr>
          </w:pPr>
          <w:r w:rsidRPr="004849BD">
            <w:rPr>
              <w:rFonts w:cs="Dubai"/>
              <w:rtl/>
            </w:rPr>
            <w:t>ای پلان کاری چیز استه؟</w:t>
          </w:r>
          <w:r w:rsidRPr="004849BD">
            <w:rPr>
              <w:rFonts w:cs="Dubai"/>
              <w:szCs w:val="26"/>
            </w:rPr>
            <w:fldChar w:fldCharType="begin"/>
          </w:r>
          <w:r w:rsidRPr="004849BD">
            <w:rPr>
              <w:rFonts w:cs="Dubai"/>
              <w:rtl/>
            </w:rPr>
            <w:instrText xml:space="preserve"> TOC \h \z \t "Heading 2,1,Heading 2 Numbered,1" </w:instrText>
          </w:r>
          <w:r w:rsidRPr="004849BD">
            <w:rPr>
              <w:rFonts w:cs="Dubai"/>
              <w:szCs w:val="26"/>
            </w:rPr>
            <w:fldChar w:fldCharType="separate"/>
          </w:r>
        </w:p>
        <w:p w14:paraId="67ED8F88" w14:textId="67188156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0" w:history="1">
            <w:r w:rsidR="0011586D" w:rsidRPr="004849BD">
              <w:rPr>
                <w:rStyle w:val="Hyperlink"/>
                <w:rFonts w:cs="Dubai"/>
                <w:rtl/>
              </w:rPr>
              <w:t>CALD چیز معنی میدیه؟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_Toc256000000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5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1FA83EE2" w14:textId="137DE96B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1" w:history="1">
            <w:r w:rsidR="0011586D" w:rsidRPr="004849BD">
              <w:rPr>
                <w:rStyle w:val="Hyperlink"/>
                <w:rFonts w:cs="Dubai"/>
                <w:rtl/>
              </w:rPr>
              <w:t>د باره پلان کاری مو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_Toc256000001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7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14811BDA" w14:textId="51E06A2D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2" w:history="1">
            <w:r w:rsidR="0011586D" w:rsidRPr="004849BD">
              <w:rPr>
                <w:rStyle w:val="Hyperlink"/>
                <w:rFonts w:cs="Dubai"/>
                <w:rtl/>
              </w:rPr>
              <w:t>1. د وقتایی کاری بله شرکت کنندای که از دیگه فرهنگ و زیبو استن زیارتر تمرکز کنیم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_Toc256000002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8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38163311" w14:textId="68DB223A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3" w:history="1">
            <w:r w:rsidR="00B676E1" w:rsidRPr="004849BD">
              <w:rPr>
                <w:rStyle w:val="Hyperlink"/>
                <w:rFonts w:cs="Dubai"/>
                <w:rtl/>
              </w:rPr>
              <w:t>2. یقین خوره ثابت کنیم که کارمندای مو مهارت درست ره دشته شن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_Toc256000003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16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46B1E7D8" w14:textId="2066FC25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4" w:history="1">
            <w:r w:rsidR="00B676E1" w:rsidRPr="004849BD">
              <w:rPr>
                <w:rStyle w:val="Hyperlink"/>
                <w:rFonts w:cs="Dubai"/>
                <w:rtl/>
              </w:rPr>
              <w:t>3. مو مالومات ره چی رقم شریک مونیم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_Toc256000004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23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32182D0D" w14:textId="243F9BC9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5" w:history="1">
            <w:r w:rsidR="00B676E1" w:rsidRPr="004849BD">
              <w:rPr>
                <w:rStyle w:val="Hyperlink"/>
                <w:rFonts w:cs="Dubai"/>
                <w:rtl/>
              </w:rPr>
              <w:t>4. انتخاب و کنترول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_Toc256000005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31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64850E8F" w14:textId="6705C21D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6" w:history="1">
            <w:r w:rsidR="00B676E1" w:rsidRPr="004849BD">
              <w:rPr>
                <w:rStyle w:val="Hyperlink"/>
                <w:rFonts w:cs="Dubai"/>
                <w:rtl/>
              </w:rPr>
              <w:t>5. مالومات د باره شرکت کنندای که از دیگه فرهنگ و زیبو استن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_Toc256000006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37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5F8C5EB0" w14:textId="64203B85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7" w:history="1">
            <w:r w:rsidR="00B676E1" w:rsidRPr="004849BD">
              <w:rPr>
                <w:rStyle w:val="Hyperlink"/>
                <w:rFonts w:cs="Dubai"/>
                <w:rtl/>
              </w:rPr>
              <w:t>6. مو چی رقم قد جامعه متصل موشیم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_Toc256000007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40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27195E81" w14:textId="46F80C9C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8" w:history="1">
            <w:r w:rsidR="0011586D" w:rsidRPr="004849BD">
              <w:rPr>
                <w:rStyle w:val="Hyperlink"/>
                <w:rFonts w:cs="Dubai"/>
                <w:rtl/>
              </w:rPr>
              <w:t>مالومات زیادتر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_Toc256000008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45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134B492B" w14:textId="257D3186" w:rsidR="005702C2" w:rsidRPr="004849BD" w:rsidRDefault="00000000" w:rsidP="00AD74AE">
          <w:pPr>
            <w:pStyle w:val="TOC1"/>
            <w:bidi/>
            <w:spacing w:line="240" w:lineRule="auto"/>
            <w:rPr>
              <w:rFonts w:cs="Dubai"/>
              <w:sz w:val="22"/>
            </w:rPr>
          </w:pPr>
          <w:hyperlink w:anchor="_Toc256000009" w:history="1">
            <w:r w:rsidR="0011586D" w:rsidRPr="004849BD">
              <w:rPr>
                <w:rStyle w:val="Hyperlink"/>
                <w:rFonts w:cs="Dubai"/>
                <w:rtl/>
              </w:rPr>
              <w:t>لست کلمه</w:t>
            </w:r>
            <w:r w:rsidR="0011586D" w:rsidRPr="004849BD">
              <w:rPr>
                <w:rFonts w:cs="Dubai"/>
              </w:rPr>
              <w:tab/>
            </w:r>
            <w:r w:rsidR="0011586D" w:rsidRPr="004849BD">
              <w:rPr>
                <w:rFonts w:cs="Dubai"/>
              </w:rPr>
              <w:fldChar w:fldCharType="begin"/>
            </w:r>
            <w:r w:rsidR="0011586D" w:rsidRPr="004849BD">
              <w:rPr>
                <w:rFonts w:cs="Dubai"/>
              </w:rPr>
              <w:instrText xml:space="preserve"> PAGEREF _Toc256000009 \h </w:instrText>
            </w:r>
            <w:r w:rsidR="0011586D" w:rsidRPr="004849BD">
              <w:rPr>
                <w:rFonts w:cs="Dubai"/>
              </w:rPr>
            </w:r>
            <w:r w:rsidR="0011586D" w:rsidRPr="004849BD">
              <w:rPr>
                <w:rFonts w:cs="Dubai"/>
              </w:rPr>
              <w:fldChar w:fldCharType="separate"/>
            </w:r>
            <w:r w:rsidR="007F06F2">
              <w:rPr>
                <w:rFonts w:cs="Dubai"/>
                <w:rtl/>
              </w:rPr>
              <w:t>47</w:t>
            </w:r>
            <w:r w:rsidR="0011586D" w:rsidRPr="004849BD">
              <w:rPr>
                <w:rFonts w:cs="Dubai"/>
              </w:rPr>
              <w:fldChar w:fldCharType="end"/>
            </w:r>
          </w:hyperlink>
        </w:p>
        <w:p w14:paraId="4A42A2FA" w14:textId="77777777" w:rsidR="00B676E1" w:rsidRPr="004849BD" w:rsidRDefault="0011586D" w:rsidP="00AD74AE">
          <w:pPr>
            <w:bidi/>
            <w:spacing w:line="240" w:lineRule="auto"/>
            <w:rPr>
              <w:rFonts w:cs="Dubai"/>
            </w:rPr>
          </w:pPr>
          <w:r w:rsidRPr="004849BD">
            <w:rPr>
              <w:rFonts w:cs="Dubai"/>
            </w:rPr>
            <w:fldChar w:fldCharType="end"/>
          </w:r>
        </w:p>
      </w:sdtContent>
    </w:sdt>
    <w:bookmarkEnd w:id="64" w:displacedByCustomXml="prev"/>
    <w:bookmarkEnd w:id="65" w:displacedByCustomXml="prev"/>
    <w:bookmarkEnd w:id="66" w:displacedByCustomXml="prev"/>
    <w:bookmarkEnd w:id="67" w:displacedByCustomXml="prev"/>
    <w:bookmarkEnd w:id="68" w:displacedByCustomXml="prev"/>
    <w:bookmarkEnd w:id="69" w:displacedByCustomXml="prev"/>
    <w:bookmarkEnd w:id="70" w:displacedByCustomXml="prev"/>
    <w:bookmarkEnd w:id="71" w:displacedByCustomXml="prev"/>
    <w:bookmarkEnd w:id="72" w:displacedByCustomXml="prev"/>
    <w:bookmarkEnd w:id="73" w:displacedByCustomXml="prev"/>
    <w:bookmarkEnd w:id="74" w:displacedByCustomXml="prev"/>
    <w:bookmarkEnd w:id="75" w:displacedByCustomXml="prev"/>
    <w:bookmarkEnd w:id="76" w:displacedByCustomXml="prev"/>
    <w:bookmarkEnd w:id="77" w:displacedByCustomXml="prev"/>
    <w:bookmarkEnd w:id="78" w:displacedByCustomXml="prev"/>
    <w:bookmarkEnd w:id="79" w:displacedByCustomXml="prev"/>
    <w:bookmarkEnd w:id="80" w:displacedByCustomXml="prev"/>
    <w:bookmarkEnd w:id="81" w:displacedByCustomXml="prev"/>
    <w:bookmarkEnd w:id="82" w:displacedByCustomXml="prev"/>
    <w:bookmarkEnd w:id="83" w:displacedByCustomXml="prev"/>
    <w:bookmarkEnd w:id="84" w:displacedByCustomXml="prev"/>
    <w:bookmarkEnd w:id="85" w:displacedByCustomXml="prev"/>
    <w:bookmarkEnd w:id="86" w:displacedByCustomXml="prev"/>
    <w:bookmarkEnd w:id="87" w:displacedByCustomXml="prev"/>
    <w:bookmarkEnd w:id="88" w:displacedByCustomXml="prev"/>
    <w:bookmarkEnd w:id="89" w:displacedByCustomXml="prev"/>
    <w:bookmarkEnd w:id="90" w:displacedByCustomXml="prev"/>
    <w:bookmarkEnd w:id="91" w:displacedByCustomXml="prev"/>
    <w:bookmarkEnd w:id="0" w:displacedByCustomXml="prev"/>
    <w:bookmarkStart w:id="92" w:name="_Toc43391446" w:displacedByCustomXml="prev"/>
    <w:bookmarkStart w:id="93" w:name="_Toc43391495" w:displacedByCustomXml="prev"/>
    <w:bookmarkStart w:id="94" w:name="_Toc6390577" w:displacedByCustomXml="prev"/>
    <w:bookmarkStart w:id="95" w:name="_Toc12634028" w:displacedByCustomXml="prev"/>
    <w:p w14:paraId="79733F09" w14:textId="77777777" w:rsidR="008753A2" w:rsidRPr="004849BD" w:rsidRDefault="0011586D" w:rsidP="004849BD">
      <w:pPr>
        <w:pStyle w:val="Heading2"/>
        <w:bidi/>
        <w:spacing w:line="240" w:lineRule="auto"/>
        <w:rPr>
          <w:rFonts w:cs="Dubai"/>
          <w:lang w:val="en-AU"/>
        </w:rPr>
      </w:pPr>
      <w:bookmarkStart w:id="96" w:name="_Toc256000000"/>
      <w:bookmarkStart w:id="97" w:name="_Toc145425733"/>
      <w:bookmarkEnd w:id="93"/>
      <w:bookmarkEnd w:id="92"/>
      <w:r w:rsidRPr="005F5E25">
        <w:rPr>
          <w:rFonts w:cs="FS Me Pro"/>
          <w:rtl/>
        </w:rPr>
        <w:lastRenderedPageBreak/>
        <w:t>CALD</w:t>
      </w:r>
      <w:r w:rsidRPr="004849BD">
        <w:rPr>
          <w:rFonts w:cs="Dubai"/>
          <w:rtl/>
        </w:rPr>
        <w:t xml:space="preserve"> چیز معنی میدیه؟</w:t>
      </w:r>
      <w:bookmarkEnd w:id="96"/>
      <w:bookmarkEnd w:id="97"/>
    </w:p>
    <w:tbl>
      <w:tblPr>
        <w:bidiVisual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5702C2" w:rsidRPr="004849BD" w14:paraId="3B6C466B" w14:textId="77777777" w:rsidTr="00AD74AE">
        <w:trPr>
          <w:trHeight w:val="3742"/>
        </w:trPr>
        <w:tc>
          <w:tcPr>
            <w:tcW w:w="2551" w:type="dxa"/>
            <w:vAlign w:val="center"/>
          </w:tcPr>
          <w:p w14:paraId="554643E4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2A2CD71" wp14:editId="2AB0348E">
                  <wp:extent cx="1440000" cy="1440000"/>
                  <wp:effectExtent l="0" t="0" r="8255" b="8255"/>
                  <wp:docPr id="5" name="Picture 5" descr="یک گروپی از نفرای CALD د زیر سه حباب گفتاری استن که بله شی د سه زیبون مختلف «سلام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" name="Picture 5" descr="یک گروپی از نفرای CALD د زیر سه حباب گفتاری استن که بله شی د سه زیبون مختلف «سلام» نوشته است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  <w:vAlign w:val="center"/>
          </w:tcPr>
          <w:p w14:paraId="03A752FB" w14:textId="77777777" w:rsidR="008753A2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rong"/>
                <w:rFonts w:cs="Dubai"/>
                <w:rtl/>
              </w:rPr>
              <w:t>از نظر فرهنگی و زبانی متنوع (</w:t>
            </w:r>
            <w:r w:rsidRPr="005F5E25">
              <w:rPr>
                <w:rStyle w:val="Strong"/>
                <w:rFonts w:cs="FS Me Pro"/>
                <w:rtl/>
              </w:rPr>
              <w:t>CALD</w:t>
            </w:r>
            <w:r w:rsidRPr="004849BD">
              <w:rPr>
                <w:rStyle w:val="Strong"/>
                <w:rFonts w:cs="Dubai"/>
                <w:rtl/>
              </w:rPr>
              <w:t xml:space="preserve">) </w:t>
            </w:r>
            <w:r w:rsidR="00754D1B" w:rsidRPr="004849BD">
              <w:rPr>
                <w:rFonts w:cs="Dubai"/>
                <w:rtl/>
              </w:rPr>
              <w:t>کسایی استن که:</w:t>
            </w:r>
          </w:p>
          <w:p w14:paraId="45270FCB" w14:textId="77777777" w:rsidR="008753A2" w:rsidRPr="004849BD" w:rsidRDefault="0011586D" w:rsidP="004849BD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از پیشینه های مختلف استن</w:t>
            </w:r>
          </w:p>
          <w:p w14:paraId="0695C9D3" w14:textId="77777777" w:rsidR="008753A2" w:rsidRPr="004849BD" w:rsidRDefault="0011586D" w:rsidP="004849BD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 زیبونای بغیر از انگلیسی توره موگیَن.</w:t>
            </w:r>
          </w:p>
        </w:tc>
      </w:tr>
      <w:tr w:rsidR="005702C2" w:rsidRPr="004849BD" w14:paraId="2015DA08" w14:textId="77777777" w:rsidTr="00AD74AE">
        <w:trPr>
          <w:gridAfter w:val="1"/>
          <w:wAfter w:w="114" w:type="dxa"/>
        </w:trPr>
        <w:tc>
          <w:tcPr>
            <w:tcW w:w="2551" w:type="dxa"/>
            <w:vAlign w:val="center"/>
          </w:tcPr>
          <w:p w14:paraId="43D65B80" w14:textId="77777777" w:rsidR="008753A2" w:rsidRPr="004849BD" w:rsidRDefault="008753A2" w:rsidP="004849BD">
            <w:pPr>
              <w:pStyle w:val="Image"/>
              <w:spacing w:before="48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1181152B" w14:textId="77777777" w:rsidR="008753A2" w:rsidRPr="004849BD" w:rsidRDefault="0011586D" w:rsidP="004849BD">
            <w:pPr>
              <w:bidi/>
              <w:spacing w:before="48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 استرالیا:</w:t>
            </w:r>
          </w:p>
        </w:tc>
      </w:tr>
      <w:tr w:rsidR="005702C2" w:rsidRPr="004849BD" w14:paraId="5943F806" w14:textId="77777777" w:rsidTr="00AD74AE">
        <w:trPr>
          <w:gridAfter w:val="1"/>
          <w:wAfter w:w="114" w:type="dxa"/>
          <w:trHeight w:val="3175"/>
        </w:trPr>
        <w:tc>
          <w:tcPr>
            <w:tcW w:w="2551" w:type="dxa"/>
            <w:vAlign w:val="center"/>
          </w:tcPr>
          <w:p w14:paraId="015A1C5B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4DCF085" wp14:editId="6B03FC59">
                  <wp:extent cx="1482725" cy="1482725"/>
                  <wp:effectExtent l="0" t="0" r="3175" b="3175"/>
                  <wp:docPr id="1049760633" name="Picture 38" descr="یک نیلغه و یک نشان تیر که د گرد یک نقشه دنیا دور خورده و نشان شی طرف استرالیا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9760633" name="Picture 38" descr="یک نیلغه و یک نشان تیر که د گرد یک نقشه دنیا دور خورده و نشان شی طرف استرالیا استه."/>
                          <pic:cNvPicPr/>
                        </pic:nvPicPr>
                        <pic:blipFill>
                          <a:blip r:embed="rId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8FE926A" w14:textId="1A295BF7" w:rsidR="008753A2" w:rsidRPr="004849BD" w:rsidRDefault="0011586D" w:rsidP="004849BD">
            <w:pPr>
              <w:pStyle w:val="ListParagraph"/>
              <w:numPr>
                <w:ilvl w:val="0"/>
                <w:numId w:val="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نزدیک به </w:t>
            </w:r>
            <w:r w:rsidRPr="004849BD">
              <w:rPr>
                <w:rStyle w:val="Statisticstyle"/>
                <w:rFonts w:cs="Dubai"/>
                <w:bCs/>
                <w:position w:val="0"/>
                <w:szCs w:val="36"/>
                <w:rtl/>
              </w:rPr>
              <w:t>8 میلیون</w:t>
            </w:r>
            <w:r w:rsidRPr="004849BD">
              <w:rPr>
                <w:rFonts w:cs="Dubai"/>
                <w:rtl/>
              </w:rPr>
              <w:t xml:space="preserve"> نفر شی د بیرون ازی کشور</w:t>
            </w:r>
            <w:r w:rsidR="00BB3D0D">
              <w:rPr>
                <w:rFonts w:cs="Dubai"/>
                <w:rtl/>
              </w:rPr>
              <w:br/>
            </w:r>
            <w:r w:rsidRPr="004849BD">
              <w:rPr>
                <w:rFonts w:cs="Dubai"/>
                <w:rtl/>
              </w:rPr>
              <w:t>تولد شدن.</w:t>
            </w:r>
          </w:p>
        </w:tc>
      </w:tr>
      <w:tr w:rsidR="005702C2" w:rsidRPr="004849BD" w14:paraId="0FD00CF0" w14:textId="77777777" w:rsidTr="00AD74AE">
        <w:trPr>
          <w:gridAfter w:val="1"/>
          <w:wAfter w:w="114" w:type="dxa"/>
          <w:trHeight w:val="3175"/>
        </w:trPr>
        <w:tc>
          <w:tcPr>
            <w:tcW w:w="2551" w:type="dxa"/>
            <w:vAlign w:val="center"/>
          </w:tcPr>
          <w:p w14:paraId="1F8EEBCD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2F4E0F7" wp14:editId="5767164E">
                  <wp:extent cx="1482725" cy="1482725"/>
                  <wp:effectExtent l="0" t="0" r="3175" b="3175"/>
                  <wp:docPr id="253724778" name="Picture 39" descr="یک گروپی از نفرای CALD د زیر سه حباب گفتاری استن که بله شی د سه زیبون مختلف «سلام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53724778" name="Picture 39" descr="یک گروپی از نفرای CALD د زیر سه حباب گفتاری استن که بله شی د سه زیبون مختلف «سلام» نوشته استه.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8F8E759" w14:textId="77777777" w:rsidR="008753A2" w:rsidRPr="004849BD" w:rsidRDefault="0011586D" w:rsidP="004849BD">
            <w:pPr>
              <w:pStyle w:val="ListParagraph"/>
              <w:numPr>
                <w:ilvl w:val="0"/>
                <w:numId w:val="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مردم به بیشتر از </w:t>
            </w:r>
            <w:r w:rsidRPr="004849BD">
              <w:rPr>
                <w:rStyle w:val="Statisticstyle"/>
                <w:rFonts w:cs="Dubai"/>
                <w:bCs/>
                <w:position w:val="0"/>
                <w:szCs w:val="36"/>
                <w:rtl/>
              </w:rPr>
              <w:t xml:space="preserve">300 </w:t>
            </w:r>
            <w:r w:rsidRPr="004849BD">
              <w:rPr>
                <w:rFonts w:cs="Dubai"/>
                <w:rtl/>
              </w:rPr>
              <w:t>زیبون مختلف توره موگین.</w:t>
            </w:r>
          </w:p>
        </w:tc>
      </w:tr>
    </w:tbl>
    <w:p w14:paraId="3B8D113B" w14:textId="77777777" w:rsidR="008753A2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5702C2" w:rsidRPr="004849BD" w14:paraId="74495982" w14:textId="77777777" w:rsidTr="00AD74AE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2DDAC732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28CF9F7B" wp14:editId="4025EFCD">
                  <wp:extent cx="1482725" cy="1482725"/>
                  <wp:effectExtent l="0" t="0" r="3175" b="3175"/>
                  <wp:docPr id="1908268187" name="Picture 40" descr="یک نفر که طرف خودون خو اشاره نه و دست خوره د پیش 2 نفر دیگه دیراز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8268187" name="Picture 40" descr="یک نفر که طرف خودون خو اشاره نه و دست خوره د پیش 2 نفر دیگه دیراز مونه.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189CEF" w14:textId="77777777" w:rsidR="008753A2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وقتی شیمو به حیث بخشی </w:t>
            </w:r>
            <w:r w:rsidRPr="004849BD">
              <w:rPr>
                <w:rStyle w:val="Strong"/>
                <w:rFonts w:cs="Dubai"/>
                <w:rtl/>
              </w:rPr>
              <w:t xml:space="preserve">شناسایی </w:t>
            </w:r>
            <w:r w:rsidRPr="004849BD">
              <w:rPr>
                <w:rFonts w:cs="Dubai"/>
                <w:rtl/>
              </w:rPr>
              <w:t>موشید، ای تر موگید که شیمو تعلق به یک گروپی خاصی از مردم دیرید.</w:t>
            </w:r>
          </w:p>
        </w:tc>
      </w:tr>
      <w:tr w:rsidR="005702C2" w:rsidRPr="004849BD" w14:paraId="4AC2A4A0" w14:textId="77777777" w:rsidTr="00AD74AE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3CFBC484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A6D5535" wp14:editId="1F6A7B8B">
                  <wp:extent cx="1482725" cy="1482725"/>
                  <wp:effectExtent l="0" t="0" r="3175" b="3175"/>
                  <wp:docPr id="626339655" name="Picture 42" descr="یک نفر که طرف خودون خو اشاره نه و دست خوره و یک نقشه استرالیا ره بلند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6339655" name="Picture 42" descr="یک نفر که طرف خودون خو اشاره نه و دست خوره و یک نقشه استرالیا ره بلند مونه."/>
                          <pic:cNvPicPr/>
                        </pic:nvPicPr>
                        <pic:blipFill>
                          <a:blip r:embed="rId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1AED233" w14:textId="77777777" w:rsidR="008753A2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atisticstyle"/>
                <w:rFonts w:cs="Dubai"/>
                <w:bCs/>
                <w:position w:val="0"/>
                <w:szCs w:val="36"/>
                <w:rtl/>
              </w:rPr>
              <w:t>30 فیصد</w:t>
            </w:r>
            <w:r w:rsidRPr="004849BD">
              <w:rPr>
                <w:rFonts w:cs="Dubai"/>
                <w:bCs/>
                <w:szCs w:val="36"/>
                <w:rtl/>
              </w:rPr>
              <w:t xml:space="preserve"> </w:t>
            </w:r>
            <w:r w:rsidRPr="00BB3D0D">
              <w:rPr>
                <w:rFonts w:cs="Dubai"/>
                <w:rtl/>
              </w:rPr>
              <w:t xml:space="preserve">از مردمی که د استرالیا زندگی نن به حیث یک نفر </w:t>
            </w:r>
            <w:r w:rsidRPr="00BB3D0D">
              <w:rPr>
                <w:rFonts w:cs="FS Me Pro"/>
                <w:rtl/>
              </w:rPr>
              <w:t>CALD</w:t>
            </w:r>
            <w:r w:rsidRPr="00BB3D0D">
              <w:rPr>
                <w:rFonts w:cs="Dubai"/>
                <w:rtl/>
              </w:rPr>
              <w:t xml:space="preserve"> شناسایی موشن.</w:t>
            </w:r>
          </w:p>
        </w:tc>
      </w:tr>
      <w:tr w:rsidR="005702C2" w:rsidRPr="004849BD" w14:paraId="60CD24B7" w14:textId="77777777" w:rsidTr="00AD74AE">
        <w:trPr>
          <w:trHeight w:val="3515"/>
        </w:trPr>
        <w:tc>
          <w:tcPr>
            <w:tcW w:w="2551" w:type="dxa"/>
            <w:vAlign w:val="center"/>
          </w:tcPr>
          <w:p w14:paraId="28326D83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3123A31" wp14:editId="7D4F5A90">
                  <wp:extent cx="1482725" cy="1482725"/>
                  <wp:effectExtent l="0" t="0" r="3175" b="3175"/>
                  <wp:docPr id="154003351" name="Picture 43" descr="یک نفر که دست خوره د پیش فامیلی خو بلند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003351" name="Picture 43" descr="یک نفر که دست خوره د پیش فامیلی خو بلند مونه."/>
                          <pic:cNvPicPr/>
                        </pic:nvPicPr>
                        <pic:blipFill>
                          <a:blip r:embed="rId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  <w:vAlign w:val="center"/>
          </w:tcPr>
          <w:p w14:paraId="319FF6D5" w14:textId="77777777" w:rsidR="008753A2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atisticstyle"/>
                <w:rFonts w:cs="Dubai"/>
                <w:bCs/>
                <w:position w:val="0"/>
                <w:szCs w:val="36"/>
                <w:rtl/>
              </w:rPr>
              <w:t>10 فیصد</w:t>
            </w:r>
            <w:r w:rsidRPr="004849BD">
              <w:rPr>
                <w:rFonts w:cs="Dubai"/>
                <w:rtl/>
              </w:rPr>
              <w:t xml:space="preserve"> از </w:t>
            </w:r>
            <w:r w:rsidRPr="004849BD">
              <w:rPr>
                <w:rStyle w:val="Strong"/>
                <w:rFonts w:cs="Dubai"/>
                <w:rtl/>
              </w:rPr>
              <w:t>شرکت کنندا</w:t>
            </w:r>
            <w:r w:rsidRPr="004849BD">
              <w:rPr>
                <w:rFonts w:cs="Dubai"/>
                <w:rtl/>
              </w:rPr>
              <w:t xml:space="preserve"> د طرح ملی بیمه معیوبیت (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) به حیث یک نفر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شناسایی موشن.</w:t>
            </w:r>
          </w:p>
        </w:tc>
      </w:tr>
      <w:tr w:rsidR="005702C2" w:rsidRPr="004849BD" w14:paraId="66D0EFBF" w14:textId="77777777" w:rsidTr="00AD74AE">
        <w:trPr>
          <w:gridAfter w:val="1"/>
          <w:wAfter w:w="114" w:type="dxa"/>
          <w:trHeight w:val="3515"/>
        </w:trPr>
        <w:tc>
          <w:tcPr>
            <w:tcW w:w="2551" w:type="dxa"/>
            <w:vAlign w:val="center"/>
          </w:tcPr>
          <w:p w14:paraId="39066A6E" w14:textId="77777777" w:rsidR="008753A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85254AD" wp14:editId="39874F2F">
                  <wp:extent cx="1483200" cy="1483200"/>
                  <wp:effectExtent l="0" t="0" r="3175" b="3175"/>
                  <wp:docPr id="768595154" name="Picture 768595154" descr="یک نشان شرکت کننده که یک گروپی از شرکت کنندا ره نیشو میدیه. دو دنه شی دست خوره بال کید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8595154" name="Picture 768595154" descr="یک نشان شرکت کننده که یک گروپی از شرکت کنندا ره نیشو میدیه. دو دنه شی دست خوره بال کید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4832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62DD1A8" w14:textId="577C73D4" w:rsidR="008753A2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rong"/>
                <w:rFonts w:cs="Dubai"/>
                <w:b w:val="0"/>
                <w:bCs w:val="0"/>
                <w:color w:val="auto"/>
                <w:rtl/>
              </w:rPr>
              <w:t xml:space="preserve">شرکت کنندا مردمای دارای معیوبیت استن که د </w:t>
            </w:r>
            <w:r w:rsidRPr="005F5E25">
              <w:rPr>
                <w:rStyle w:val="Strong"/>
                <w:rFonts w:cs="FS Me Pro"/>
                <w:b w:val="0"/>
                <w:bCs w:val="0"/>
                <w:color w:val="auto"/>
                <w:rtl/>
              </w:rPr>
              <w:t>NDIS</w:t>
            </w:r>
            <w:r w:rsidR="00BB3D0D">
              <w:rPr>
                <w:rStyle w:val="Strong"/>
                <w:rFonts w:cs="Dubai"/>
                <w:b w:val="0"/>
                <w:bCs w:val="0"/>
                <w:color w:val="auto"/>
              </w:rPr>
              <w:br/>
            </w:r>
            <w:r w:rsidRPr="004849BD">
              <w:rPr>
                <w:rStyle w:val="Strong"/>
                <w:rFonts w:cs="Dubai"/>
                <w:b w:val="0"/>
                <w:bCs w:val="0"/>
                <w:color w:val="auto"/>
                <w:rtl/>
              </w:rPr>
              <w:t>حصه میگرن.</w:t>
            </w:r>
          </w:p>
        </w:tc>
      </w:tr>
    </w:tbl>
    <w:p w14:paraId="788A6ACB" w14:textId="77777777" w:rsidR="00D01D6C" w:rsidRPr="004849BD" w:rsidRDefault="0011586D" w:rsidP="004849BD">
      <w:pPr>
        <w:pStyle w:val="Heading2"/>
        <w:bidi/>
        <w:spacing w:after="120" w:line="240" w:lineRule="auto"/>
        <w:rPr>
          <w:rFonts w:cs="Dubai"/>
          <w:lang w:val="en-AU"/>
        </w:rPr>
      </w:pPr>
      <w:bookmarkStart w:id="98" w:name="_Toc256000001"/>
      <w:r w:rsidRPr="004849BD">
        <w:rPr>
          <w:rFonts w:cs="Dubai"/>
          <w:rtl/>
        </w:rPr>
        <w:lastRenderedPageBreak/>
        <w:t>د باره پلان کاری مو</w:t>
      </w:r>
      <w:bookmarkEnd w:id="98"/>
    </w:p>
    <w:tbl>
      <w:tblPr>
        <w:bidiVisual/>
        <w:tblW w:w="9216" w:type="dxa"/>
        <w:tblLayout w:type="fixed"/>
        <w:tblLook w:val="04A0" w:firstRow="1" w:lastRow="0" w:firstColumn="1" w:lastColumn="0" w:noHBand="0" w:noVBand="1"/>
      </w:tblPr>
      <w:tblGrid>
        <w:gridCol w:w="2551"/>
        <w:gridCol w:w="6336"/>
        <w:gridCol w:w="164"/>
        <w:gridCol w:w="76"/>
        <w:gridCol w:w="89"/>
      </w:tblGrid>
      <w:tr w:rsidR="005702C2" w:rsidRPr="004849BD" w14:paraId="66A4CAD2" w14:textId="77777777" w:rsidTr="00AD74AE">
        <w:trPr>
          <w:gridAfter w:val="2"/>
          <w:wAfter w:w="165" w:type="dxa"/>
          <w:trHeight w:val="2124"/>
        </w:trPr>
        <w:tc>
          <w:tcPr>
            <w:tcW w:w="2551" w:type="dxa"/>
            <w:vAlign w:val="center"/>
          </w:tcPr>
          <w:p w14:paraId="712FE9F9" w14:textId="77777777" w:rsidR="001F34EE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7088" behindDoc="0" locked="0" layoutInCell="1" allowOverlap="1" wp14:anchorId="16F58BDA" wp14:editId="138B7E89">
                      <wp:simplePos x="0" y="0"/>
                      <wp:positionH relativeFrom="column">
                        <wp:posOffset>303530</wp:posOffset>
                      </wp:positionH>
                      <wp:positionV relativeFrom="paragraph">
                        <wp:posOffset>253365</wp:posOffset>
                      </wp:positionV>
                      <wp:extent cx="892175" cy="306070"/>
                      <wp:effectExtent l="0" t="0" r="3175" b="0"/>
                      <wp:wrapNone/>
                      <wp:docPr id="712002839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607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C54E99F" w14:textId="77777777" w:rsidR="0011586D" w:rsidRPr="005F5E25" w:rsidRDefault="0011586D" w:rsidP="00807C91">
                                  <w:pPr>
                                    <w:bidi/>
                                    <w:spacing w:before="0" w:after="0" w:line="240" w:lineRule="auto"/>
                                    <w:jc w:val="center"/>
                                    <w:rPr>
                                      <w:rFonts w:cs="Dubai"/>
                                      <w:b/>
                                      <w:bCs/>
                                      <w:sz w:val="26"/>
                                      <w:szCs w:val="26"/>
                                    </w:rPr>
                                  </w:pPr>
                                  <w:bookmarkStart w:id="99" w:name="_Hlk155700983"/>
                                  <w:bookmarkStart w:id="100" w:name="_Hlk155700984"/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6"/>
                                      <w:szCs w:val="26"/>
                                      <w:rtl/>
                                    </w:rPr>
                                    <w:t>استراتجی</w:t>
                                  </w:r>
                                  <w:bookmarkEnd w:id="99"/>
                                  <w:bookmarkEnd w:id="100"/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6F58BDA" id="_x0000_s1030" type="#_x0000_t202" alt="&quot;&quot;" style="position:absolute;left:0;text-align:left;margin-left:23.9pt;margin-top:19.95pt;width:70.25pt;height:24.1pt;z-index:25173708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yhYF8wEAAMMDAAAOAAAAZHJzL2Uyb0RvYy54bWysU8tu2zAQvBfoPxC815LdOg/BcpAmTVEg&#10;fQBJP2BNURZRksuStCX367OkZCdobkV1IJakdnZndri6Goxme+mDQlvz+azkTFqBjbLbmv98vHt3&#10;wVmIYBvQaGXNDzLwq/XbN6veVXKBHepGekYgNlS9q3kXo6uKIohOGggzdNLSZYveQKSt3xaNh57Q&#10;jS4WZXlW9Ogb51HIEOj0drzk64zftlLE720bZGS65tRbzKvP6yatxXoF1daD65SY2oB/6MKAslT0&#10;BHULEdjOq1dQRgmPAds4E2gKbFslZOZAbOblX2weOnAycyFxgjvJFP4frPi2f3A/PIvDRxxogJlE&#10;cPcofgVm8aYDu5XX3mPfSWio8DxJVvQuVFNqkjpUIYFs+q/Y0JBhFzEDDa03SRXiyQidBnA4iS6H&#10;yAQdXlwu5udLzgRdvS/PyvM8lAKqY7LzIX6WaFgKau5pphkc9vchpmagOv6Salm8U1rnuWrL+ppf&#10;LhfLnPDixqhIttPKUP0yfaMREsdPtsnJEZQeYyqg7UQ68RwZx2EzMNXU/EPKTRpssDmQCh5Hl9Gr&#10;oKBD/4eznhxW8/B7B15ypr9YUjLZ8Rj4Y7A5BmAFpdY8cjaGNzHbdqR4TQq3KrN/rjy1SE7Jokyu&#10;TlZ8uc9/Pb+99RMAAAD//wMAUEsDBBQABgAIAAAAIQCA+Nd43gAAAAgBAAAPAAAAZHJzL2Rvd25y&#10;ZXYueG1sTI/BTsMwEETvSPyDtUjcqFOKihOyqSoEJyREGg4cnXibRI3XIXbb8Pe4JziOZjTzJt/M&#10;dhAnmnzvGGG5SEAQN8703CJ8Vq93CoQPmo0eHBPCD3nYFNdXuc6MO3NJp11oRSxhn2mELoQxk9I3&#10;HVntF24kjt7eTVaHKKdWmkmfY7kd5H2SrKXVPceFTo/03FFz2B0twvaLy5f++73+KPdlX1Vpwm/r&#10;A+Ltzbx9AhFoDn9huOBHdCgiU+2ObLwYEB4eI3lAWKUpiIuv1ApEjaDUEmSRy/8Hil8AAAD//wMA&#10;UEsBAi0AFAAGAAgAAAAhALaDOJL+AAAA4QEAABMAAAAAAAAAAAAAAAAAAAAAAFtDb250ZW50X1R5&#10;cGVzXS54bWxQSwECLQAUAAYACAAAACEAOP0h/9YAAACUAQAACwAAAAAAAAAAAAAAAAAvAQAAX3Jl&#10;bHMvLnJlbHNQSwECLQAUAAYACAAAACEAdcoWBfMBAADDAwAADgAAAAAAAAAAAAAAAAAuAgAAZHJz&#10;L2Uyb0RvYy54bWxQSwECLQAUAAYACAAAACEAgPjXeN4AAAAIAQAADwAAAAAAAAAAAAAAAABNBAAA&#10;ZHJzL2Rvd25yZXYueG1sUEsFBgAAAAAEAAQA8wAAAFgFAAAAAA==&#10;" filled="f" stroked="f">
                      <v:textbox inset="0,0,0,0">
                        <w:txbxContent>
                          <w:p w14:paraId="1C54E99F" w14:textId="77777777" w:rsidR="0011586D" w:rsidRPr="005F5E25" w:rsidRDefault="0011586D" w:rsidP="00807C91">
                            <w:pPr>
                              <w:bidi/>
                              <w:spacing w:before="0" w:after="0" w:line="240" w:lineRule="auto"/>
                              <w:jc w:val="center"/>
                              <w:rPr>
                                <w:rFonts w:cs="Dubai"/>
                                <w:b/>
                                <w:bCs/>
                                <w:sz w:val="26"/>
                                <w:szCs w:val="26"/>
                              </w:rPr>
                            </w:pPr>
                            <w:bookmarkStart w:id="101" w:name="_Hlk155700983"/>
                            <w:bookmarkStart w:id="102" w:name="_Hlk155700984"/>
                            <w:r w:rsidRPr="005F5E25">
                              <w:rPr>
                                <w:rFonts w:cs="Dubai"/>
                                <w:b/>
                                <w:bCs/>
                                <w:sz w:val="26"/>
                                <w:szCs w:val="26"/>
                                <w:rtl/>
                              </w:rPr>
                              <w:t>استراتجی</w:t>
                            </w:r>
                            <w:bookmarkEnd w:id="101"/>
                            <w:bookmarkEnd w:id="102"/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F34EE" w:rsidRPr="004849BD">
              <w:rPr>
                <w:rFonts w:cs="Dubai"/>
                <w:noProof/>
              </w:rPr>
              <w:drawing>
                <wp:inline distT="0" distB="0" distL="0" distR="0" wp14:anchorId="3D1DFD34" wp14:editId="42879286">
                  <wp:extent cx="1404000" cy="1404000"/>
                  <wp:effectExtent l="0" t="0" r="5715" b="5715"/>
                  <wp:docPr id="478145865" name="Picture 44" descr="یک سند استراتج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78145865" name="Picture 44" descr="یک سند استراتجی."/>
                          <pic:cNvPicPr/>
                        </pic:nvPicPr>
                        <pic:blipFill>
                          <a:blip r:embed="rId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00" w:type="dxa"/>
            <w:gridSpan w:val="2"/>
            <w:vAlign w:val="center"/>
          </w:tcPr>
          <w:p w14:paraId="562FFBF4" w14:textId="1741A600" w:rsidR="001F34EE" w:rsidRPr="004849BD" w:rsidRDefault="0011586D" w:rsidP="004849BD">
            <w:pPr>
              <w:bidi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</w:t>
            </w:r>
            <w:r w:rsidR="00281276" w:rsidRPr="00281276">
              <w:rPr>
                <w:rFonts w:cs="Dubai" w:hint="eastAsia"/>
                <w:rtl/>
              </w:rPr>
              <w:t>استراتج</w:t>
            </w:r>
            <w:r w:rsidR="00281276" w:rsidRPr="00281276">
              <w:rPr>
                <w:rFonts w:cs="Dubai" w:hint="cs"/>
                <w:rtl/>
              </w:rPr>
              <w:t>ی</w:t>
            </w:r>
            <w:r w:rsidR="00281276" w:rsidRPr="00281276">
              <w:rPr>
                <w:rFonts w:cs="Dubai"/>
                <w:rtl/>
              </w:rPr>
              <w:t xml:space="preserve"> </w:t>
            </w:r>
            <w:r w:rsidRPr="004849BD">
              <w:rPr>
                <w:rFonts w:cs="Dubai"/>
                <w:rtl/>
              </w:rPr>
              <w:t>تنوع فرهنگی و زبانی 2024 - 2028 ره</w:t>
            </w:r>
            <w:r w:rsidR="00BB3D0D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نوشته کدیم.</w:t>
            </w:r>
          </w:p>
          <w:p w14:paraId="09E19B48" w14:textId="77777777" w:rsidR="007C2796" w:rsidRPr="004849BD" w:rsidRDefault="0011586D" w:rsidP="004849BD">
            <w:pPr>
              <w:bidi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ای ره، ای استراتیجی موگیم.</w:t>
            </w:r>
          </w:p>
          <w:p w14:paraId="2F0ED241" w14:textId="2893BD10" w:rsidR="007C2796" w:rsidRPr="004849BD" w:rsidRDefault="0011586D" w:rsidP="004849BD">
            <w:pPr>
              <w:bidi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</w:t>
            </w:r>
            <w:r w:rsidR="00281276" w:rsidRPr="00281276">
              <w:rPr>
                <w:rFonts w:cs="Dubai" w:hint="eastAsia"/>
                <w:rtl/>
              </w:rPr>
              <w:t>استراتج</w:t>
            </w:r>
            <w:r w:rsidR="00281276" w:rsidRPr="00281276">
              <w:rPr>
                <w:rFonts w:cs="Dubai" w:hint="cs"/>
                <w:rtl/>
              </w:rPr>
              <w:t>ی</w:t>
            </w:r>
            <w:r w:rsidR="00281276" w:rsidRPr="00281276">
              <w:rPr>
                <w:rFonts w:cs="Dubai"/>
                <w:rtl/>
              </w:rPr>
              <w:t xml:space="preserve"> </w:t>
            </w:r>
            <w:r w:rsidRPr="004849BD">
              <w:rPr>
                <w:rFonts w:cs="Dubai"/>
                <w:rtl/>
              </w:rPr>
              <w:t xml:space="preserve">عبارت از یک پلانی استه که مو چی رقم می تنیم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بلده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خوبتر کنیم.</w:t>
            </w:r>
          </w:p>
        </w:tc>
      </w:tr>
      <w:tr w:rsidR="005702C2" w:rsidRPr="004849BD" w14:paraId="061DA5A2" w14:textId="77777777" w:rsidTr="00AD74AE">
        <w:trPr>
          <w:gridAfter w:val="2"/>
          <w:wAfter w:w="165" w:type="dxa"/>
          <w:trHeight w:val="1886"/>
        </w:trPr>
        <w:tc>
          <w:tcPr>
            <w:tcW w:w="2551" w:type="dxa"/>
            <w:vAlign w:val="center"/>
          </w:tcPr>
          <w:p w14:paraId="5B05D7DE" w14:textId="77777777" w:rsidR="007C2796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39136" behindDoc="0" locked="0" layoutInCell="1" allowOverlap="1" wp14:anchorId="660D0854" wp14:editId="68EE66E9">
                      <wp:simplePos x="0" y="0"/>
                      <wp:positionH relativeFrom="column">
                        <wp:posOffset>295275</wp:posOffset>
                      </wp:positionH>
                      <wp:positionV relativeFrom="paragraph">
                        <wp:posOffset>238760</wp:posOffset>
                      </wp:positionV>
                      <wp:extent cx="892175" cy="450215"/>
                      <wp:effectExtent l="0" t="0" r="3175" b="6985"/>
                      <wp:wrapNone/>
                      <wp:docPr id="209752042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4502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9349069" w14:textId="77777777" w:rsidR="0011586D" w:rsidRPr="005F5E25" w:rsidRDefault="0011586D" w:rsidP="000778B0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0"/>
                                      <w:szCs w:val="30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30"/>
                                      <w:szCs w:val="30"/>
                                      <w:rtl/>
                                    </w:rPr>
                                    <w:t>پلان کاری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60D0854" id="_x0000_s1031" type="#_x0000_t202" alt="&quot;&quot;" style="position:absolute;left:0;text-align:left;margin-left:23.25pt;margin-top:18.8pt;width:70.25pt;height:35.45pt;z-index:25173913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9jlaN5gEAAKkDAAAOAAAAZHJzL2Uyb0RvYy54bWysU9uO0zAQfUfiHyy/06QRgd2o6Qp2WYS0&#10;XKSFD5g6TmNhe4ztNilfz9hpygreEHmwxnbmzJwzx5ubyWh2lD4otC1fr0rOpBXYKbtv+bev9y+u&#10;OAsRbAcarWz5SQZ+s33+bDO6RlY4oO6kZwRiQzO6lg8xuqYoghikgbBCJy1d9ugNRNr6fdF5GAnd&#10;6KIqy1fFiL5zHoUMgU7v5ku+zfh9L0X83PdBRqZbTr3FvPq87tJabDfQ7D24QYlzG/APXRhQlope&#10;oO4gAjt49ReUUcJjwD6uBJoC+14JmTkQm3X5B5vHAZzMXEic4C4yhf8HKz4dH90Xz+L0FicaYCYR&#10;3AOK74FZvB3A7uUb73EcJHRUeJ0kK0YXmnNqkjo0IYHsxo/Y0ZDhEDEDTb03SRXiyQidBnC6iC6n&#10;yAQdXl1X69c1Z4KuXtZlta5zBWiWZOdDfC/RsBS03NNMMzgcH0JMzUCz/JJqWbxXWue5asvGll/X&#10;VZ0TntwYFcl2WhmqX6ZvNkLi+M52OTmC0nNMBbQ9k048Z8Zx2k1MdS3P/SYNdtidSAWPs8voVVAw&#10;oP/J2UgOa3n4cQAvOdMfLCmZ7LgEfgl2SwBWUGrLI2dzeBuzbRf1yQ+Z+tm7yXBP97nd3y9s+wsA&#10;AP//AwBQSwMEFAAGAAgAAAAhAOgxAwHfAAAACQEAAA8AAABkcnMvZG93bnJldi54bWxMj81OwzAQ&#10;hO9IvIO1SNyozU/TEOJUFYITEiINB45OvE2ixusQu214e7YnuO1oRrPf5OvZDeKIU+g9abhdKBBI&#10;jbc9tRo+q9ebFESIhqwZPKGGHwywLi4vcpNZf6ISj9vYCi6hkBkNXYxjJmVoOnQmLPyIxN7OT85E&#10;llMr7WROXO4GeadUIp3piT90ZsTnDpv99uA0bL6ofOm/3+uPclf2VfWo6C3Za319NW+eQESc418Y&#10;zviMDgUz1f5ANohBw0Oy5KSG+1UC4uynK95W86HSJcgil/8XFL8AAAD//wMAUEsBAi0AFAAGAAgA&#10;AAAhALaDOJL+AAAA4QEAABMAAAAAAAAAAAAAAAAAAAAAAFtDb250ZW50X1R5cGVzXS54bWxQSwEC&#10;LQAUAAYACAAAACEAOP0h/9YAAACUAQAACwAAAAAAAAAAAAAAAAAvAQAAX3JlbHMvLnJlbHNQSwEC&#10;LQAUAAYACAAAACEA/Y5WjeYBAACpAwAADgAAAAAAAAAAAAAAAAAuAgAAZHJzL2Uyb0RvYy54bWxQ&#10;SwECLQAUAAYACAAAACEA6DEDAd8AAAAJAQAADwAAAAAAAAAAAAAAAABABAAAZHJzL2Rvd25yZXYu&#10;eG1sUEsFBgAAAAAEAAQA8wAAAEwFAAAAAA==&#10;" filled="f" stroked="f">
                      <v:textbox inset="0,0,0,0">
                        <w:txbxContent>
                          <w:p w14:paraId="29349069" w14:textId="77777777" w:rsidR="0011586D" w:rsidRPr="005F5E25" w:rsidRDefault="0011586D" w:rsidP="000778B0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0"/>
                                <w:szCs w:val="30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30"/>
                                <w:szCs w:val="30"/>
                                <w:rtl/>
                              </w:rPr>
                              <w:t>پلان کاری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C2796" w:rsidRPr="004849BD">
              <w:rPr>
                <w:rFonts w:cs="Dubai"/>
                <w:noProof/>
              </w:rPr>
              <w:drawing>
                <wp:inline distT="0" distB="0" distL="0" distR="0" wp14:anchorId="71C2253A" wp14:editId="401B18FB">
                  <wp:extent cx="1404000" cy="1404000"/>
                  <wp:effectExtent l="0" t="0" r="5715" b="5715"/>
                  <wp:docPr id="700079581" name="Picture 1" descr="یک سند پلان کاری یک لست ره قد علامت تیک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00079581" name="Picture 1" descr="یک سند پلان کاری یک لست ره قد علامت تیک نیشو میدیه."/>
                          <pic:cNvPicPr/>
                        </pic:nvPicPr>
                        <pic:blipFill>
                          <a:blip r:embed="rId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00" w:type="dxa"/>
            <w:gridSpan w:val="2"/>
            <w:vAlign w:val="center"/>
          </w:tcPr>
          <w:p w14:paraId="0A3749FA" w14:textId="77777777" w:rsidR="007C279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پلان کاری توضیح میدیه که مو بلده کمک ازی استراتجی چی کارایی ره خواد کدیم.</w:t>
            </w:r>
          </w:p>
        </w:tc>
      </w:tr>
      <w:tr w:rsidR="005702C2" w:rsidRPr="004849BD" w14:paraId="002E12BF" w14:textId="77777777" w:rsidTr="00AD74AE">
        <w:trPr>
          <w:gridAfter w:val="1"/>
          <w:wAfter w:w="89" w:type="dxa"/>
        </w:trPr>
        <w:tc>
          <w:tcPr>
            <w:tcW w:w="2551" w:type="dxa"/>
            <w:vAlign w:val="center"/>
          </w:tcPr>
          <w:p w14:paraId="3A67F8F7" w14:textId="6B1A4795" w:rsidR="007C2796" w:rsidRPr="004849BD" w:rsidRDefault="00BB3D0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1184" behindDoc="0" locked="0" layoutInCell="1" allowOverlap="1" wp14:anchorId="267D27B8" wp14:editId="3EAC6EB5">
                      <wp:simplePos x="0" y="0"/>
                      <wp:positionH relativeFrom="column">
                        <wp:posOffset>473075</wp:posOffset>
                      </wp:positionH>
                      <wp:positionV relativeFrom="paragraph">
                        <wp:posOffset>357505</wp:posOffset>
                      </wp:positionV>
                      <wp:extent cx="892175" cy="210185"/>
                      <wp:effectExtent l="0" t="0" r="3175" b="0"/>
                      <wp:wrapNone/>
                      <wp:docPr id="66249712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101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42D839A" w14:textId="77777777" w:rsidR="0011586D" w:rsidRPr="005F5E25" w:rsidRDefault="0011586D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2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2"/>
                                      <w:rtl/>
                                    </w:rPr>
                                    <w:t>نتیجه ها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267D27B8" id="_x0000_s1032" type="#_x0000_t202" alt="&quot;&quot;" style="position:absolute;left:0;text-align:left;margin-left:37.25pt;margin-top:28.15pt;width:70.25pt;height:16.55pt;z-index:25174118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250R6QEAAKkDAAAOAAAAZHJzL2Uyb0RvYy54bWysU8tu2zAQvBfoPxC815IMOHUEy0GbNEWB&#10;9AGk+YA1RVlESS5L0pbcr++SstyguRXVgViS2tmd2eHmZjSaHaUPCm3Dq0XJmbQCW2X3DX/6fv9m&#10;zVmIYFvQaGXDTzLwm+3rV5vB1XKJPepWekYgNtSDa3gfo6uLIoheGggLdNLSZYfeQKSt3xeth4HQ&#10;jS6WZXlVDOhb51HIEOj0brrk24zfdVLEr10XZGS64dRbzKvP6y6txXYD9d6D65U4twH/0IUBZano&#10;BeoOIrCDVy+gjBIeA3ZxIdAU2HVKyMyB2FTlX2wee3AycyFxgrvIFP4frPhyfHTfPIvjexxpgJlE&#10;cA8ofgRm8bYHu5fvvMehl9BS4SpJVgwu1OfUJHWoQwLZDZ+xpSHDIWIGGjtvkirEkxE6DeB0EV2O&#10;kQk6XF8vq7crzgRdLauyWq9yBajnZOdD/CjRsBQ03NNMMzgcH0JMzUA9/5JqWbxXWue5asuGhl+v&#10;lquc8OzGqEi208pQ/TJ9kxESxw+2zckRlJ5iKqDtmXTiOTGO425kqm34VcpNGuywPZEKHieX0aug&#10;oEf/i7OBHNbw8PMAXnKmP1lSMtlxDvwc7OYArKDUhkfOpvA2ZtsmwqkY+SFTP3s3Ge75Pv/154Vt&#10;fwMAAP//AwBQSwMEFAAGAAgAAAAhABGvRFbfAAAACAEAAA8AAABkcnMvZG93bnJldi54bWxMj0FP&#10;g0AUhO8m/ofNM/Fml9aCLWVpGqMnEyPFQ48L+wqk7Ftkty3+e58nPU5mMvNNtp1sLy44+s6Rgvks&#10;AoFUO9NRo+CzfH1YgfBBk9G9I1TwjR62+e1NplPjrlTgZR8awSXkU62gDWFIpfR1i1b7mRuQ2Du6&#10;0erAcmykGfWVy20vF1GUSKs74oVWD/jcYn3an62C3YGKl+7rvfoojkVXluuI3pKTUvd3024DIuAU&#10;/sLwi8/okDNT5c5kvOgVPC1jTiqIk0cQ7C/mMX+rFKzWS5B5Jv8fyH8AAAD//wMAUEsBAi0AFAAG&#10;AAgAAAAhALaDOJL+AAAA4QEAABMAAAAAAAAAAAAAAAAAAAAAAFtDb250ZW50X1R5cGVzXS54bWxQ&#10;SwECLQAUAAYACAAAACEAOP0h/9YAAACUAQAACwAAAAAAAAAAAAAAAAAvAQAAX3JlbHMvLnJlbHNQ&#10;SwECLQAUAAYACAAAACEADNudEekBAACpAwAADgAAAAAAAAAAAAAAAAAuAgAAZHJzL2Uyb0RvYy54&#10;bWxQSwECLQAUAAYACAAAACEAEa9EVt8AAAAIAQAADwAAAAAAAAAAAAAAAABDBAAAZHJzL2Rvd25y&#10;ZXYueG1sUEsFBgAAAAAEAAQA8wAAAE8FAAAAAA==&#10;" filled="f" stroked="f">
                      <v:textbox inset="0,0,0,0">
                        <w:txbxContent>
                          <w:p w14:paraId="442D839A" w14:textId="77777777" w:rsidR="0011586D" w:rsidRPr="005F5E25" w:rsidRDefault="0011586D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2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2"/>
                                <w:rtl/>
                              </w:rPr>
                              <w:t>نتیجه ها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3232" behindDoc="0" locked="0" layoutInCell="1" allowOverlap="1" wp14:anchorId="6A9A3936" wp14:editId="6A391870">
                      <wp:simplePos x="0" y="0"/>
                      <wp:positionH relativeFrom="column">
                        <wp:posOffset>121920</wp:posOffset>
                      </wp:positionH>
                      <wp:positionV relativeFrom="paragraph">
                        <wp:posOffset>148590</wp:posOffset>
                      </wp:positionV>
                      <wp:extent cx="892175" cy="210185"/>
                      <wp:effectExtent l="0" t="0" r="3175" b="0"/>
                      <wp:wrapNone/>
                      <wp:docPr id="1749352646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101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A2B3E86" w14:textId="77777777" w:rsidR="0011586D" w:rsidRPr="005F5E25" w:rsidRDefault="0011586D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اقداما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A9A3936" id="_x0000_s1033" type="#_x0000_t202" alt="&quot;&quot;" style="position:absolute;left:0;text-align:left;margin-left:9.6pt;margin-top:11.7pt;width:70.25pt;height:16.55pt;z-index:25174323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wRYUA6QEAAKkDAAAOAAAAZHJzL2Uyb0RvYy54bWysU8tu2zAQvBfoPxC815IMuHEEy0GbNEWB&#10;9AGk+YA1RVlESS5L0pbcr++SstyguRXVgViS2tmd2eHmZjSaHaUPCm3Dq0XJmbQCW2X3DX/6fv9m&#10;zVmIYFvQaGXDTzLwm+3rV5vB1XKJPepWekYgNtSDa3gfo6uLIoheGggLdNLSZYfeQKSt3xeth4HQ&#10;jS6WZfm2GNC3zqOQIdDp3XTJtxm/66SIX7suyMh0w6m3mFef111ai+0G6r0H1ytxbgP+oQsDylLR&#10;C9QdRGAHr15AGSU8BuziQqApsOuUkJkDsanKv9g89uBk5kLiBHeRKfw/WPHl+Oi+eRbH9zjSADOJ&#10;4B5Q/AjM4m0Pdi/feY9DL6GlwlWSrBhcqM+pSepQhwSyGz5jS0OGQ8QMNHbeJFWIJyN0GsDpIroc&#10;IxN0uL5eVlcrzgRdLauyWq9yBajnZOdD/CjRsBQ03NNMMzgcH0JMzUA9/5JqWbxXWue5asuGhl+v&#10;lquc8OzGqEi208pQ/TJ9kxESxw+2zckRlJ5iKqDtmXTiOTGO425kqm34VcpNGuywPZEKHieX0aug&#10;oEf/i7OBHNbw8PMAXnKmP1lSMtlxDvwc7OYArKDUhkfOpvA2ZtsmwqkY+SFTP3s3Ge75Pv/154Vt&#10;fwMAAP//AwBQSwMEFAAGAAgAAAAhABB3ZmreAAAACAEAAA8AAABkcnMvZG93bnJldi54bWxMjzFP&#10;wzAUhHek/gfrVWKjDoEEEuJUVQUTEiINA6MTvyZW4+c0dtvw73EnGE93uvuuWM9mYGecnLYk4H4V&#10;AUNqrdLUCfiq3+6egTkvScnBEgr4QQfrcnFTyFzZC1V43vmOhRJyuRTQez/mnLu2RyPdyo5Iwdvb&#10;yUgf5NRxNclLKDcDj6Mo5UZqCgu9HHHbY3vYnYyAzTdVr/r40XxW+0rXdRbRe3oQ4nY5b16AeZz9&#10;Xxiu+AEdysDU2BMpx4agszgkBcQPj8CufpI9AWsEJGkCvCz4/wPlLwAAAP//AwBQSwECLQAUAAYA&#10;CAAAACEAtoM4kv4AAADhAQAAEwAAAAAAAAAAAAAAAAAAAAAAW0NvbnRlbnRfVHlwZXNdLnhtbFBL&#10;AQItABQABgAIAAAAIQA4/SH/1gAAAJQBAAALAAAAAAAAAAAAAAAAAC8BAABfcmVscy8ucmVsc1BL&#10;AQItABQABgAIAAAAIQAwRYUA6QEAAKkDAAAOAAAAAAAAAAAAAAAAAC4CAABkcnMvZTJvRG9jLnht&#10;bFBLAQItABQABgAIAAAAIQAQd2Zq3gAAAAgBAAAPAAAAAAAAAAAAAAAAAEMEAABkcnMvZG93bnJl&#10;di54bWxQSwUGAAAAAAQABADzAAAATgUAAAAA&#10;" filled="f" stroked="f">
                      <v:textbox inset="0,0,0,0">
                        <w:txbxContent>
                          <w:p w14:paraId="4A2B3E86" w14:textId="77777777" w:rsidR="0011586D" w:rsidRPr="005F5E25" w:rsidRDefault="0011586D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اقداما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C2796" w:rsidRPr="004849BD">
              <w:rPr>
                <w:rFonts w:cs="Dubai"/>
                <w:noProof/>
              </w:rPr>
              <w:drawing>
                <wp:inline distT="0" distB="0" distL="0" distR="0" wp14:anchorId="2A5286C8" wp14:editId="3B0970D6">
                  <wp:extent cx="1404000" cy="1404000"/>
                  <wp:effectExtent l="0" t="0" r="5715" b="5715"/>
                  <wp:docPr id="2088040572" name="Picture 2" descr="یک سند نتیجه و یک سند اقدام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8040572" name="Picture 2" descr="یک سند نتیجه و یک سند اقداما."/>
                          <pic:cNvPicPr/>
                        </pic:nvPicPr>
                        <pic:blipFill>
                          <a:blip r:embed="rId3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3"/>
            <w:vAlign w:val="center"/>
          </w:tcPr>
          <w:p w14:paraId="41C6EFA6" w14:textId="77777777" w:rsidR="007C279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موارد زیر ره توضیح میدیه:</w:t>
            </w:r>
          </w:p>
          <w:p w14:paraId="07E49DEE" w14:textId="77777777" w:rsidR="007C2796" w:rsidRPr="004849BD" w:rsidRDefault="0011586D" w:rsidP="004849BD">
            <w:pPr>
              <w:pStyle w:val="ListParagraph"/>
              <w:numPr>
                <w:ilvl w:val="0"/>
                <w:numId w:val="36"/>
              </w:numPr>
              <w:bidi/>
              <w:spacing w:line="240" w:lineRule="auto"/>
              <w:rPr>
                <w:rFonts w:eastAsia="Times New Roman" w:cs="Dubai"/>
              </w:rPr>
            </w:pPr>
            <w:r w:rsidRPr="004849BD">
              <w:rPr>
                <w:rFonts w:eastAsia="Times New Roman" w:cs="Dubai"/>
                <w:rtl/>
              </w:rPr>
              <w:t xml:space="preserve">اقدامایی ره که مو اتخاذ مونیم </w:t>
            </w:r>
          </w:p>
          <w:p w14:paraId="688B7924" w14:textId="77777777" w:rsidR="007C2796" w:rsidRPr="004849BD" w:rsidRDefault="0011586D" w:rsidP="004849BD">
            <w:pPr>
              <w:pStyle w:val="ListParagraph"/>
              <w:numPr>
                <w:ilvl w:val="0"/>
                <w:numId w:val="36"/>
              </w:numPr>
              <w:bidi/>
              <w:spacing w:line="240" w:lineRule="auto"/>
              <w:rPr>
                <w:rFonts w:eastAsia="Times New Roman" w:cs="Dubai"/>
              </w:rPr>
            </w:pPr>
            <w:r w:rsidRPr="004849BD">
              <w:rPr>
                <w:rStyle w:val="Strong"/>
                <w:rFonts w:cs="Dubai"/>
                <w:rtl/>
              </w:rPr>
              <w:t xml:space="preserve">نتیجایی </w:t>
            </w:r>
            <w:r w:rsidRPr="004849BD">
              <w:rPr>
                <w:rFonts w:eastAsia="Times New Roman" w:cs="Dubai"/>
                <w:rtl/>
              </w:rPr>
              <w:t>ره که می خوایی.</w:t>
            </w:r>
          </w:p>
          <w:p w14:paraId="49B3576F" w14:textId="77777777" w:rsidR="007C279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نتیجا طریقایی استه که کارای ازمو زندگی مردم ره تغیر میدیه.</w:t>
            </w:r>
          </w:p>
        </w:tc>
      </w:tr>
      <w:tr w:rsidR="005702C2" w:rsidRPr="004849BD" w14:paraId="263411D5" w14:textId="77777777" w:rsidTr="00AD74AE">
        <w:trPr>
          <w:gridAfter w:val="3"/>
          <w:wAfter w:w="329" w:type="dxa"/>
        </w:trPr>
        <w:tc>
          <w:tcPr>
            <w:tcW w:w="2551" w:type="dxa"/>
            <w:vAlign w:val="center"/>
          </w:tcPr>
          <w:p w14:paraId="0291DF90" w14:textId="77777777" w:rsidR="007C2796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43A94D6" wp14:editId="066CC072">
                  <wp:extent cx="1404000" cy="1404000"/>
                  <wp:effectExtent l="0" t="0" r="5715" b="5715"/>
                  <wp:docPr id="1569362203" name="Picture 1569362203" descr="یک شرکت کننده یک پلان NDIS ره گرفته. د بلی سر ازوا یک انگشت ایرکه بالاگرفته و یک علامت تیر به طرف بالا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9362203" name="Picture 1569362203" descr="یک شرکت کننده یک پلان NDIS ره گرفته. د بلی سر ازوا یک انگشت ایرکه بالاگرفته و یک علامت تیر به طرف بالا استه."/>
                          <pic:cNvPicPr/>
                        </pic:nvPicPr>
                        <pic:blipFill>
                          <a:blip r:embed="rId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36" w:type="dxa"/>
            <w:vAlign w:val="center"/>
          </w:tcPr>
          <w:p w14:paraId="313A574E" w14:textId="77777777" w:rsidR="007C279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می خواییم که نتیجای خوبی دیشته باشیم که تجربای شرکت کنندا ره قد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خوبتر کنه.</w:t>
            </w:r>
          </w:p>
        </w:tc>
      </w:tr>
      <w:tr w:rsidR="005702C2" w:rsidRPr="004849BD" w14:paraId="3E598FFB" w14:textId="77777777" w:rsidTr="00AD74AE">
        <w:tc>
          <w:tcPr>
            <w:tcW w:w="2551" w:type="dxa"/>
            <w:vAlign w:val="center"/>
          </w:tcPr>
          <w:p w14:paraId="369CEF69" w14:textId="77777777" w:rsidR="007C2796" w:rsidRPr="004849BD" w:rsidRDefault="0011586D" w:rsidP="004849BD">
            <w:pPr>
              <w:pStyle w:val="Image"/>
              <w:spacing w:before="0" w:after="100" w:afterAutospacing="1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51F7BB5" wp14:editId="73D97B42">
                  <wp:extent cx="1404000" cy="1404000"/>
                  <wp:effectExtent l="0" t="0" r="5715" b="5715"/>
                  <wp:docPr id="1717061877" name="Picture 1717061877" descr="یک نفر فکر مونه و بله سر شی یک حباب فکری قد یک انگشت ایرکه بالاگرفته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17061877" name="Picture 1717061877" descr="یک نفر فکر مونه و بله سر شی یک حباب فکری قد یک انگشت ایرکه بالاگرفته د داخل شی استه."/>
                          <pic:cNvPicPr/>
                        </pic:nvPicPr>
                        <pic:blipFill>
                          <a:blip r:embed="rId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5" w:type="dxa"/>
            <w:gridSpan w:val="4"/>
            <w:vAlign w:val="center"/>
          </w:tcPr>
          <w:p w14:paraId="3D9954DE" w14:textId="77777777" w:rsidR="007C279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پلان کاری همچنین توضیح میدیه که مو بوفامیم کارایی ره که انجام میدیم تاثیر مونه یا نه.</w:t>
            </w:r>
          </w:p>
        </w:tc>
      </w:tr>
    </w:tbl>
    <w:p w14:paraId="0CF56707" w14:textId="6DEFCBEE" w:rsidR="007A0C51" w:rsidRPr="004849BD" w:rsidRDefault="0011586D" w:rsidP="004849BD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4849BD">
        <w:rPr>
          <w:rStyle w:val="Heading2Char"/>
          <w:rFonts w:cs="Dubai"/>
          <w:b/>
          <w:bCs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23776" behindDoc="1" locked="0" layoutInCell="1" allowOverlap="1" wp14:anchorId="795A8F21" wp14:editId="703062CF">
                <wp:simplePos x="0" y="0"/>
                <wp:positionH relativeFrom="page">
                  <wp:posOffset>571709</wp:posOffset>
                </wp:positionH>
                <wp:positionV relativeFrom="paragraph">
                  <wp:posOffset>-139498</wp:posOffset>
                </wp:positionV>
                <wp:extent cx="6422400" cy="1111390"/>
                <wp:effectExtent l="19050" t="19050" r="16510" b="12700"/>
                <wp:wrapNone/>
                <wp:docPr id="155562356" name="Rectangle: Rounded Corners 15556235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111139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8AC640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8B30BD5" id="Rectangle: Rounded Corners 155562356" o:spid="_x0000_s1026" alt="&quot;&quot;" style="position:absolute;margin-left:45pt;margin-top:-11pt;width:505.7pt;height:87.5pt;z-index:-25159270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DtHMiwIAAIIFAAAOAAAAZHJzL2Uyb0RvYy54bWysVEtPGzEQvlfqf7B8L7tZIEDEBqVB9IIg&#10;AirOxmtnt/KrYyeb9Nd37H0EWsSh6h68Y3vm88w3j8urnVZkK8A31pR0cpRTIgy3VWPWJf3+dPPl&#10;nBIfmKmYskaUdC88vZp//nTZupkobG1VJYAgiPGz1pW0DsHNsszzWmjmj6wTBi+lBc0CbmGdVcBa&#10;RNcqK/J8mrUWKgeWC+/x9Lq7pPOEL6Xg4V5KLwJRJUXfQlohrS9xzeaXbLYG5uqG926wf/BCs8bg&#10;oyPUNQuMbKD5C0o3HKy3MhxxqzMrZcNFigGjmeR/RPNYMydSLEiOdyNN/v/B8rvto1sB0tA6P/Mo&#10;xih2EnT8o39kl8jaj2SJXSAcD6cnRXGSI6cc7yb4HV8kOrODuQMfvgmrSRRKCnZjqgdMSWKKbW99&#10;SJRVxDCNtcGqH5RIrTABW6ZIcZYfn8YEIWKvjNKAGS29VU110yiVNrB+WSogaFrS88VyejK480ZN&#10;GdKW9Ph8gq5/jDH9WlycTXsHXmGgE8qgVwfCkhT2SkRAZR6EJE2FFBXdC7GWxega41yYMOmualaJ&#10;zuPTHL/hscEixZ4AI7LESEfsHmDQ7EAG7I60Xj+aitQKo3Ef+kfGo0V62ZowGuvGWHgvMoVR9S93&#10;+gNJHTWRpRdb7VdAwHaN6B2/abA2bpkPKwaYeKwnnCbhHhepLGbK9hIltYVf751HfWwIvKWkxU4u&#10;qf+5YSAoMRu9tFgNE5xBjicR8SGoQZRg9TMOkEVEwCtmOOKUlAcYNsvQTQscQVwsFkkNW9excGse&#10;HY/gkaFYlk+7ZwauL/aAfXJnhw7uK7hj56DbE9Sx0m+w0VPa+6EUJ8nrfdI6jM75bwAAAP//AwBQ&#10;SwMEFAAGAAgAAAAhAAdquq7dAAAACwEAAA8AAABkcnMvZG93bnJldi54bWxMj81OwzAQhO9IvIO1&#10;SNxaOyEgGuJUqFJAHCk8wDZekgj/pLHbhLdne4LbjHY0+021XZwVZ5riELyGbK1AkG+DGXyn4fOj&#10;WT2CiAm9QRs8afihCNv6+qrC0oTZv9N5nzrBJT6WqKFPaSyljG1PDuM6jOT59hUmh4nt1Ekz4czl&#10;zspcqQfpcPD8oceRdj213/uT09BtMhte57Q7xmJ4a9wLNoU9an17szw/gUi0pL8wXPAZHWpmOoST&#10;N1FYDRvFU5KGVZ6zuAQylRUgDqzu7xTIupL/N9S/AAAA//8DAFBLAQItABQABgAIAAAAIQC2gziS&#10;/gAAAOEBAAATAAAAAAAAAAAAAAAAAAAAAABbQ29udGVudF9UeXBlc10ueG1sUEsBAi0AFAAGAAgA&#10;AAAhADj9If/WAAAAlAEAAAsAAAAAAAAAAAAAAAAALwEAAF9yZWxzLy5yZWxzUEsBAi0AFAAGAAgA&#10;AAAhAC4O0cyLAgAAggUAAA4AAAAAAAAAAAAAAAAALgIAAGRycy9lMm9Eb2MueG1sUEsBAi0AFAAG&#10;AAgAAAAhAAdquq7dAAAACwEAAA8AAAAAAAAAAAAAAAAA5QQAAGRycy9kb3ducmV2LnhtbFBLBQYA&#10;AAAABAAEAPMAAADvBQAAAAA=&#10;" fillcolor="#8ac640" strokecolor="#6b2976" strokeweight="3pt">
                <w10:wrap anchorx="page"/>
              </v:roundrect>
            </w:pict>
          </mc:Fallback>
        </mc:AlternateContent>
      </w:r>
      <w:bookmarkStart w:id="103" w:name="_Toc256000002"/>
      <w:r w:rsidRPr="004849BD">
        <w:rPr>
          <w:rFonts w:cs="Dubai"/>
          <w:color w:val="000000" w:themeColor="text1"/>
          <w:rtl/>
        </w:rPr>
        <w:t xml:space="preserve">1. </w:t>
      </w:r>
      <w:bookmarkEnd w:id="103"/>
      <w:r w:rsidR="00690BD6" w:rsidRPr="00690BD6">
        <w:rPr>
          <w:rFonts w:cs="Dubai" w:hint="eastAsia"/>
          <w:color w:val="000000" w:themeColor="text1"/>
          <w:rtl/>
        </w:rPr>
        <w:t>د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وقتا</w:t>
      </w:r>
      <w:r w:rsidR="00690BD6" w:rsidRPr="00690BD6">
        <w:rPr>
          <w:rFonts w:cs="Dubai" w:hint="cs"/>
          <w:color w:val="000000" w:themeColor="text1"/>
          <w:rtl/>
        </w:rPr>
        <w:t>یی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کار</w:t>
      </w:r>
      <w:r w:rsidR="00690BD6" w:rsidRPr="00690BD6">
        <w:rPr>
          <w:rFonts w:cs="Dubai" w:hint="cs"/>
          <w:color w:val="000000" w:themeColor="text1"/>
          <w:rtl/>
        </w:rPr>
        <w:t>ی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بله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شرکت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کنندا</w:t>
      </w:r>
      <w:r w:rsidR="00690BD6" w:rsidRPr="00690BD6">
        <w:rPr>
          <w:rFonts w:cs="Dubai" w:hint="cs"/>
          <w:color w:val="000000" w:themeColor="text1"/>
          <w:rtl/>
        </w:rPr>
        <w:t>ی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که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از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د</w:t>
      </w:r>
      <w:r w:rsidR="00690BD6" w:rsidRPr="00690BD6">
        <w:rPr>
          <w:rFonts w:cs="Dubai" w:hint="cs"/>
          <w:color w:val="000000" w:themeColor="text1"/>
          <w:rtl/>
        </w:rPr>
        <w:t>ی</w:t>
      </w:r>
      <w:r w:rsidR="00690BD6" w:rsidRPr="00690BD6">
        <w:rPr>
          <w:rFonts w:cs="Dubai" w:hint="eastAsia"/>
          <w:color w:val="000000" w:themeColor="text1"/>
          <w:rtl/>
        </w:rPr>
        <w:t>گه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فرهنگ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و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ز</w:t>
      </w:r>
      <w:r w:rsidR="00690BD6" w:rsidRPr="00690BD6">
        <w:rPr>
          <w:rFonts w:cs="Dubai" w:hint="cs"/>
          <w:color w:val="000000" w:themeColor="text1"/>
          <w:rtl/>
        </w:rPr>
        <w:t>ی</w:t>
      </w:r>
      <w:r w:rsidR="00690BD6" w:rsidRPr="00690BD6">
        <w:rPr>
          <w:rFonts w:cs="Dubai" w:hint="eastAsia"/>
          <w:color w:val="000000" w:themeColor="text1"/>
          <w:rtl/>
        </w:rPr>
        <w:t>بو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استن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ز</w:t>
      </w:r>
      <w:r w:rsidR="00690BD6" w:rsidRPr="00690BD6">
        <w:rPr>
          <w:rFonts w:cs="Dubai" w:hint="cs"/>
          <w:color w:val="000000" w:themeColor="text1"/>
          <w:rtl/>
        </w:rPr>
        <w:t>ی</w:t>
      </w:r>
      <w:r w:rsidR="00690BD6" w:rsidRPr="00690BD6">
        <w:rPr>
          <w:rFonts w:cs="Dubai" w:hint="eastAsia"/>
          <w:color w:val="000000" w:themeColor="text1"/>
          <w:rtl/>
        </w:rPr>
        <w:t>ادتر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تمرکز</w:t>
      </w:r>
      <w:r w:rsidR="00690BD6" w:rsidRPr="00690BD6">
        <w:rPr>
          <w:rFonts w:cs="Dubai"/>
          <w:color w:val="000000" w:themeColor="text1"/>
          <w:rtl/>
        </w:rPr>
        <w:t xml:space="preserve"> </w:t>
      </w:r>
      <w:r w:rsidR="00690BD6" w:rsidRPr="00690BD6">
        <w:rPr>
          <w:rFonts w:cs="Dubai" w:hint="eastAsia"/>
          <w:color w:val="000000" w:themeColor="text1"/>
          <w:rtl/>
        </w:rPr>
        <w:t>کن</w:t>
      </w:r>
      <w:r w:rsidR="00690BD6" w:rsidRPr="00690BD6">
        <w:rPr>
          <w:rFonts w:cs="Dubai" w:hint="cs"/>
          <w:color w:val="000000" w:themeColor="text1"/>
          <w:rtl/>
        </w:rPr>
        <w:t>ی</w:t>
      </w:r>
      <w:r w:rsidR="00690BD6" w:rsidRPr="00690BD6">
        <w:rPr>
          <w:rFonts w:cs="Dubai" w:hint="eastAsia"/>
          <w:color w:val="000000" w:themeColor="text1"/>
          <w:rtl/>
        </w:rPr>
        <w:t>م</w:t>
      </w:r>
    </w:p>
    <w:p w14:paraId="3D7E3F06" w14:textId="77777777" w:rsidR="007A0C51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25824" behindDoc="1" locked="0" layoutInCell="1" allowOverlap="1" wp14:anchorId="6F159BD7" wp14:editId="02628F8C">
                <wp:simplePos x="0" y="0"/>
                <wp:positionH relativeFrom="margin">
                  <wp:posOffset>-75565</wp:posOffset>
                </wp:positionH>
                <wp:positionV relativeFrom="paragraph">
                  <wp:posOffset>563824</wp:posOffset>
                </wp:positionV>
                <wp:extent cx="5798820" cy="241300"/>
                <wp:effectExtent l="19050" t="19050" r="30480" b="25400"/>
                <wp:wrapNone/>
                <wp:docPr id="1112759029" name="Group 111275902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836548595" name="Straight Connector 836548595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137133973" name="Oval 213713397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1F31579" id="Group 1112759029" o:spid="_x0000_s1026" alt="&quot;&quot;" style="position:absolute;margin-left:-5.95pt;margin-top:44.4pt;width:456.6pt;height:19pt;flip:x;z-index:-251590656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k+/SJXQMAAAQJAAAOAAAAZHJzL2Uyb0RvYy54bWy8VttS2zAQfe9M/0Gj9+LYxrl4cBiaFvrA&#10;ANPQ4VnIcuwZWVIlJQ79+q7kSwIE2tIZeDC67K5WZ8/R5uR0W3O0YdpUUmQ4PBphxASVeSVWGf5x&#10;e/5pipGxROSES8Ey/MAMPp1//HDSqJRFspQ8ZxpBEGHSRmW4tFalQWBoyWpijqRiAjYLqWtiYapX&#10;Qa5JA9FrHkSj0ThopM6VlpQZA6tf2k089/GLglF7XRSGWcQzDLlZ/9X+e+++wfyEpCtNVFnRLg3y&#10;hixqUgk4dAj1hViC1rp6FqquqJZGFvaIyjqQRVFR5u8AtwlHT25zoeVa+bus0malBpgA2ic4vTks&#10;vdpcaLVUNxqQaNQKsPAzd5dtoWtU8Ep9g8r620G+aOvBexjAY1uLKCwmk9l0GgHGFPai4zAedejS&#10;EkrwzI2WX3eOs3AWDY7JsXcM2gTmJ8GjtBoFRDE7LMz/YbEsiWIeYpMCFjcaVXmGp/E4OZ4mswQj&#10;QWqg7dJqUq1KixZSCCCV1Ghn45Hz7gvR4WhSA5D2ILr/j6ADcMbRtCXfDr9wPIk7GB4jQFKljb1g&#10;skZukGFeCZc0Scnm0lg4H8DqTdwyF6jJcDwNoQaIEtCVFrk7DrDsU/Mj+8BZ6/CdFXB1qGNbaS9A&#10;tuAabQhIh1DKhA19CBcerJ1bUXE+OI58Rq86dvbOlXlx/ovz4OFPlsIOznUlpD50ut32KRetfY9A&#10;e28Hwb3MH3zRPDTALCeDd6BYFMaTMI5nk7jn2DUgjfaWd7Qa5NnXrpfGQKskSSbjBMjzXJcgRaeo&#10;XpZP1bUjTsctxkHx5lV6Gcmr/Bxq7yph9Op+4Mn0bDEe5PvIbJ+S3u3FGOPP0Wwy7qi2FwM4zkVf&#10;QK+ulygcHeJCT2F/eEly1jI7GcFff5jrOo70XlCHWf4X8nhvlvNBmH9gOdKybYBG0fMKXpJLYuwN&#10;0dDxgCDQxe01fAou4fGQ3QijUupfh9adPTy+sItRAx00w+bnmmgGfF7XCwmvRgi9X1E/hPja8n5Y&#10;aFnfQeM+cxFgiwgKcTJMre4nC9t2aWj9lJ2deTNomYrYS7FUtH+n3Kt3u70jWnX0tfCeXsn+WX/2&#10;Qra2HYta7XcTL33fa6DVegJ0PwtcL9+fe/vdj5f5bwAAAP//AwBQSwMEFAAGAAgAAAAhAMUbfq3f&#10;AAAACgEAAA8AAABkcnMvZG93bnJldi54bWxMj8tOwzAQRfdI/IM1SOxaOyWq0hCnqpBACLEhPNSl&#10;Gw+JRTyOYrcNf8+wguVoju49t9rOfhAnnKILpCFbKhBIbbCOOg1vr/eLAkRMhqwZAqGGb4ywrS8v&#10;KlPacKYXPDWpExxCsTQa+pTGUsrY9uhNXIYRiX+fYfIm8Tl10k7mzOF+kCul1tIbR9zQmxHvemy/&#10;mqPX8L5zOeYf+6dn1SI+Wrl/aFyu9fXVvLsFkXBOfzD86rM61Ox0CEeyUQwaFlm2YVRDUfAEBjYq&#10;uwFxYHK1LkDWlfw/of4BAAD//wMAUEsBAi0AFAAGAAgAAAAhALaDOJL+AAAA4QEAABMAAAAAAAAA&#10;AAAAAAAAAAAAAFtDb250ZW50X1R5cGVzXS54bWxQSwECLQAUAAYACAAAACEAOP0h/9YAAACUAQAA&#10;CwAAAAAAAAAAAAAAAAAvAQAAX3JlbHMvLnJlbHNQSwECLQAUAAYACAAAACEAJPv0iV0DAAAECQAA&#10;DgAAAAAAAAAAAAAAAAAuAgAAZHJzL2Uyb0RvYy54bWxQSwECLQAUAAYACAAAACEAxRt+rd8AAAAK&#10;AQAADwAAAAAAAAAAAAAAAAC3BQAAZHJzL2Rvd25yZXYueG1sUEsFBgAAAAAEAAQA8wAAAMMGAAAA&#10;AA==&#10;">
                <v:line id="Straight Connector 836548595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TfHA9zQAAAOIAAAAPAAAAZHJzL2Rvd25yZXYueG1sRI9Pa8JA&#10;FMTvhX6H5RV6KbppbSSmrtIqBcEe/BMwx0f2NQnNvg3ZjcZv3xUKPQ4z8xtmvhxMI87Uudqygudx&#10;BIK4sLrmUkF2/BwlIJxH1thYJgVXcrBc3N/NMdX2wns6H3wpAoRdigoq79tUSldUZNCNbUscvG/b&#10;GfRBdqXUHV4C3DTyJYqm0mDNYaHCllYVFT+H3ig4XferfrduZd5kef512j5l/Uev1OPD8P4GwtPg&#10;/8N/7Y1WkEym8WsSz2K4XQp3QC5+AQAA//8DAFBLAQItABQABgAIAAAAIQDb4fbL7gAAAIUBAAAT&#10;AAAAAAAAAAAAAAAAAAAAAABbQ29udGVudF9UeXBlc10ueG1sUEsBAi0AFAAGAAgAAAAhAFr0LFu/&#10;AAAAFQEAAAsAAAAAAAAAAAAAAAAAHwEAAF9yZWxzLy5yZWxzUEsBAi0AFAAGAAgAAAAhAJN8cD3N&#10;AAAA4gAAAA8AAAAAAAAAAAAAAAAABwIAAGRycy9kb3ducmV2LnhtbFBLBQYAAAAAAwADALcAAAAB&#10;AwAAAAA=&#10;" strokecolor="#65276f [3044]" strokeweight="3pt">
                  <v:stroke endcap="round"/>
                </v:line>
                <v:oval id="Oval 213713397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g/p8ygAAAOMAAAAPAAAAZHJzL2Rvd25yZXYueG1sRI9Ba8JA&#10;FITvhf6H5RV6q5u4oDa6SmmrePBS7cHjI/tMgtm3aXYT4793BaHHYWa+YRarwdaip9ZXjjWkowQE&#10;ce5MxYWG38P6bQbCB2SDtWPScCUPq+Xz0wIz4y78Q/0+FCJC2GeooQyhyaT0eUkW/cg1xNE7udZi&#10;iLItpGnxEuG2luMkmUiLFceFEhv6LCk/7zurQaHfdfWfmX19H/ounLbHZtMdtX59GT7mIAIN4T/8&#10;aG+NhnGqpqlS71MF90/xD8jlDQAA//8DAFBLAQItABQABgAIAAAAIQDb4fbL7gAAAIUBAAATAAAA&#10;AAAAAAAAAAAAAAAAAABbQ29udGVudF9UeXBlc10ueG1sUEsBAi0AFAAGAAgAAAAhAFr0LFu/AAAA&#10;FQEAAAsAAAAAAAAAAAAAAAAAHwEAAF9yZWxzLy5yZWxzUEsBAi0AFAAGAAgAAAAhALiD+nzKAAAA&#10;4wAAAA8AAAAAAAAAAAAAAAAABwIAAGRycy9kb3ducmV2LnhtbFBLBQYAAAAAAwADALcAAAD+AgAA&#10;AAA=&#10;" fillcolor="#8ac64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</w:t>
      </w:r>
    </w:p>
    <w:tbl>
      <w:tblPr>
        <w:bidiVisual/>
        <w:tblW w:w="9354" w:type="dxa"/>
        <w:tblLayout w:type="fixed"/>
        <w:tblLook w:val="04A0" w:firstRow="1" w:lastRow="0" w:firstColumn="1" w:lastColumn="0" w:noHBand="0" w:noVBand="1"/>
      </w:tblPr>
      <w:tblGrid>
        <w:gridCol w:w="2551"/>
        <w:gridCol w:w="6373"/>
        <w:gridCol w:w="430"/>
      </w:tblGrid>
      <w:tr w:rsidR="005702C2" w:rsidRPr="004849BD" w14:paraId="5C851060" w14:textId="77777777" w:rsidTr="00AD74AE">
        <w:trPr>
          <w:gridAfter w:val="1"/>
          <w:wAfter w:w="430" w:type="dxa"/>
          <w:trHeight w:val="2934"/>
        </w:trPr>
        <w:tc>
          <w:tcPr>
            <w:tcW w:w="2551" w:type="dxa"/>
            <w:vAlign w:val="center"/>
          </w:tcPr>
          <w:p w14:paraId="2F44ADF6" w14:textId="77777777" w:rsidR="007A0C51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CE3456B" wp14:editId="35EB0937">
                  <wp:extent cx="1482725" cy="1482725"/>
                  <wp:effectExtent l="0" t="0" r="3175" b="3175"/>
                  <wp:docPr id="797344409" name="Picture 797344409" descr="یک نفر انگشت ایرکه خوره بالا گرفته. د پالوی شی یک حباب فکری و یک نشان ایمن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97344409" name="Picture 797344409" descr="یک نفر انگشت ایرکه خوره بالا گرفته. د پالوی شی یک حباب فکری و یک نشان ایمنی استه."/>
                          <pic:cNvPicPr/>
                        </pic:nvPicPr>
                        <pic:blipFill>
                          <a:blip r:embed="rId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78D2759B" w14:textId="77777777" w:rsidR="007A0C51" w:rsidRPr="004849BD" w:rsidRDefault="0011586D" w:rsidP="004849BD">
            <w:pPr>
              <w:bidi/>
              <w:spacing w:line="240" w:lineRule="auto"/>
              <w:rPr>
                <w:rStyle w:val="ui-provider"/>
                <w:rFonts w:cs="Dubai"/>
              </w:rPr>
            </w:pPr>
            <w:r w:rsidRPr="004849BD">
              <w:rPr>
                <w:rFonts w:cs="Dubai"/>
                <w:rtl/>
              </w:rPr>
              <w:t>مو قد دیگرو هم د جامعه همکاری مونیم تاکه یقین خوره ثابت کنیم که باضی اصطلاحای ره که مو د NDIS استفاده نیم تمامی بوفامن.</w:t>
            </w:r>
          </w:p>
          <w:p w14:paraId="3CF6A0D6" w14:textId="77777777" w:rsidR="007A0C5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ui-provider"/>
                <w:rFonts w:cs="Dubai"/>
                <w:rtl/>
              </w:rPr>
              <w:t xml:space="preserve">مو همچنین یقین خوره ثابت مونیم که ای اصطلاحا بلده تمام </w:t>
            </w:r>
            <w:r w:rsidRPr="004849BD">
              <w:rPr>
                <w:rStyle w:val="Strong"/>
                <w:rFonts w:cs="Dubai"/>
                <w:rtl/>
              </w:rPr>
              <w:t xml:space="preserve">فرهنگا </w:t>
            </w:r>
            <w:r w:rsidRPr="004849BD">
              <w:rPr>
                <w:rStyle w:val="ui-provider"/>
                <w:rFonts w:cs="Dubai"/>
                <w:rtl/>
              </w:rPr>
              <w:t>مناسب باشه.</w:t>
            </w:r>
          </w:p>
        </w:tc>
      </w:tr>
      <w:tr w:rsidR="005702C2" w:rsidRPr="004849BD" w14:paraId="75263DD9" w14:textId="77777777" w:rsidTr="00AD74AE">
        <w:trPr>
          <w:gridAfter w:val="1"/>
          <w:wAfter w:w="430" w:type="dxa"/>
          <w:trHeight w:val="2891"/>
        </w:trPr>
        <w:tc>
          <w:tcPr>
            <w:tcW w:w="2551" w:type="dxa"/>
            <w:vAlign w:val="center"/>
          </w:tcPr>
          <w:p w14:paraId="77D21C85" w14:textId="77777777" w:rsidR="007A0C51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4CD59D3" wp14:editId="24FBBB23">
                  <wp:extent cx="1483200" cy="1112400"/>
                  <wp:effectExtent l="0" t="0" r="3175" b="0"/>
                  <wp:docPr id="1418563162" name="Picture 1418563162" descr="یک گروپی از نفرا لباس رنگه روشن پوشیدن و یک رقص فرهنگی اجرا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8563162" name="Picture 1418563162" descr="یک گروپی از نفرا لباس رنگه روشن پوشیدن و یک رقص فرهنگی اجرا مونن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15" r="55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529D1EDD" w14:textId="77777777" w:rsidR="007A0C5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فرهنگ شیم شامل ازی چیزا موشه:</w:t>
            </w:r>
          </w:p>
          <w:p w14:paraId="70B5EA8F" w14:textId="77777777" w:rsidR="007A0C51" w:rsidRPr="004849BD" w:rsidRDefault="0011586D" w:rsidP="004849BD">
            <w:pPr>
              <w:pStyle w:val="ListParagraph"/>
              <w:numPr>
                <w:ilvl w:val="0"/>
                <w:numId w:val="3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طریقه زندگی شیم</w:t>
            </w:r>
          </w:p>
          <w:p w14:paraId="0DF46DD5" w14:textId="77777777" w:rsidR="007A0C51" w:rsidRPr="004849BD" w:rsidRDefault="0011586D" w:rsidP="004849BD">
            <w:pPr>
              <w:pStyle w:val="ListParagraph"/>
              <w:numPr>
                <w:ilvl w:val="0"/>
                <w:numId w:val="3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چی چیزایی برای شیم مهم استه.</w:t>
            </w:r>
          </w:p>
        </w:tc>
      </w:tr>
      <w:tr w:rsidR="005702C2" w:rsidRPr="004849BD" w14:paraId="50EF3AD7" w14:textId="77777777" w:rsidTr="00AD74AE">
        <w:trPr>
          <w:gridAfter w:val="1"/>
          <w:wAfter w:w="430" w:type="dxa"/>
          <w:trHeight w:val="1987"/>
        </w:trPr>
        <w:tc>
          <w:tcPr>
            <w:tcW w:w="2551" w:type="dxa"/>
            <w:vAlign w:val="center"/>
          </w:tcPr>
          <w:p w14:paraId="571F93E2" w14:textId="77777777" w:rsidR="007A0C51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846EC21" wp14:editId="03DD9398">
                  <wp:extent cx="1435735" cy="1435735"/>
                  <wp:effectExtent l="0" t="0" r="0" b="0"/>
                  <wp:docPr id="1173009545" name="Picture 1" descr="یک نفر طرف خود خو اشاره مونه و یک حباب فکری قد یک علامت تیک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73009545" name="Picture 1" descr="یک نفر طرف خود خو اشاره مونه و یک حباب فکری قد یک علامت تیک د داخل شی استه."/>
                          <pic:cNvPicPr/>
                        </pic:nvPicPr>
                        <pic:blipFill>
                          <a:blip r:embed="rId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35735" cy="143573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71792E39" w14:textId="77777777" w:rsidR="007A0C5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یقین خوره ثابت خواد کدیم که تمامی بوفامن اصطلاح </w:t>
            </w:r>
            <w:r w:rsidRPr="004849BD">
              <w:rPr>
                <w:rStyle w:val="Strong"/>
                <w:rFonts w:cs="Dubai"/>
                <w:rtl/>
              </w:rPr>
              <w:t>ایمن فرهنگی</w:t>
            </w:r>
            <w:r w:rsidRPr="004849BD">
              <w:rPr>
                <w:rFonts w:cs="Dubai"/>
                <w:rtl/>
              </w:rPr>
              <w:t xml:space="preserve"> چیز معنی میدیه.</w:t>
            </w:r>
          </w:p>
        </w:tc>
      </w:tr>
      <w:tr w:rsidR="005702C2" w:rsidRPr="004849BD" w14:paraId="7C36684C" w14:textId="77777777" w:rsidTr="00AD74AE">
        <w:trPr>
          <w:gridAfter w:val="1"/>
          <w:wAfter w:w="430" w:type="dxa"/>
          <w:trHeight w:val="3402"/>
        </w:trPr>
        <w:tc>
          <w:tcPr>
            <w:tcW w:w="2551" w:type="dxa"/>
            <w:vAlign w:val="center"/>
          </w:tcPr>
          <w:p w14:paraId="04B126F2" w14:textId="77777777" w:rsidR="00707F69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673ED62" wp14:editId="0866A72A">
                  <wp:extent cx="1482725" cy="1482725"/>
                  <wp:effectExtent l="0" t="0" r="3175" b="3175"/>
                  <wp:docPr id="1696862103" name="Picture 1696862103" descr="یک گروپی از نفرا د زیر یک نشان ایمن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6862103" name="Picture 1696862103" descr="یک گروپی از نفرا د زیر یک نشان ایمنی.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1B2FC76A" w14:textId="77777777" w:rsidR="00707F69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ایمنی فرهنگی زمانی استه که مو:</w:t>
            </w:r>
          </w:p>
          <w:p w14:paraId="1301FB83" w14:textId="77777777" w:rsidR="00707F69" w:rsidRPr="004849BD" w:rsidRDefault="0011586D" w:rsidP="004849BD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 فرهنگ مردم احترام مونیم </w:t>
            </w:r>
          </w:p>
          <w:p w14:paraId="4E1A8770" w14:textId="77777777" w:rsidR="00707F69" w:rsidRPr="004849BD" w:rsidRDefault="0011586D" w:rsidP="004849BD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 مردم احساس ایمنی بی دیم </w:t>
            </w:r>
          </w:p>
          <w:p w14:paraId="6ACAAC07" w14:textId="77777777" w:rsidR="00707F69" w:rsidRPr="004849BD" w:rsidRDefault="0011586D" w:rsidP="004849BD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به مردم حس تعلق دیشتو ره بی دیم.</w:t>
            </w:r>
          </w:p>
        </w:tc>
      </w:tr>
      <w:tr w:rsidR="005702C2" w:rsidRPr="004849BD" w14:paraId="18118F28" w14:textId="77777777" w:rsidTr="00AD74AE">
        <w:trPr>
          <w:gridAfter w:val="1"/>
          <w:wAfter w:w="430" w:type="dxa"/>
          <w:trHeight w:val="3458"/>
        </w:trPr>
        <w:tc>
          <w:tcPr>
            <w:tcW w:w="2551" w:type="dxa"/>
            <w:vAlign w:val="center"/>
          </w:tcPr>
          <w:p w14:paraId="4E4C3135" w14:textId="77777777" w:rsidR="00C92244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6527B293" wp14:editId="3EFA93B5">
                  <wp:extent cx="1482725" cy="1482725"/>
                  <wp:effectExtent l="0" t="0" r="3175" b="3175"/>
                  <wp:docPr id="2054622705" name="Picture 2054622705" descr="2 نفر د حال قول ددو استن. د بله سر شی یک حباب فکری قد یک نشان تیک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4622705" name="Picture 2054622705" descr="2 نفر د حال قول ددو استن. د بله سر شی یک حباب فکری قد یک نشان تیک د داخل شی استه.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5C0892FF" w14:textId="77777777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همچنین یقین خوره ثابت مونیم که تمامی بوفامن کلمای </w:t>
            </w:r>
            <w:r w:rsidRPr="004849BD">
              <w:rPr>
                <w:rStyle w:val="Strong"/>
                <w:rFonts w:cs="Dubai"/>
                <w:rtl/>
              </w:rPr>
              <w:t>خدمات مناسب و جوابگو از نظر فرهنگی</w:t>
            </w:r>
            <w:r w:rsidRPr="004849BD">
              <w:rPr>
                <w:rFonts w:cs="Dubai"/>
                <w:rtl/>
              </w:rPr>
              <w:t xml:space="preserve"> چیز معنی میدیه.</w:t>
            </w:r>
          </w:p>
          <w:p w14:paraId="4FFC2B2F" w14:textId="77777777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خدمات مناسب و جوابگو از نظر فرهنگی زمانی استه که مرکزای خدماتی به فرهنگ و عقیدای مردمی که از خدمات استفاده نن احترام کنن.</w:t>
            </w:r>
          </w:p>
        </w:tc>
      </w:tr>
      <w:tr w:rsidR="005702C2" w:rsidRPr="004849BD" w14:paraId="6FB08A7E" w14:textId="77777777" w:rsidTr="00AD74AE">
        <w:trPr>
          <w:gridAfter w:val="1"/>
          <w:wAfter w:w="430" w:type="dxa"/>
          <w:trHeight w:val="3458"/>
        </w:trPr>
        <w:tc>
          <w:tcPr>
            <w:tcW w:w="2551" w:type="dxa"/>
            <w:vAlign w:val="center"/>
          </w:tcPr>
          <w:p w14:paraId="74ADA647" w14:textId="77777777" w:rsidR="00C9224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E016C95" wp14:editId="07AF6434">
                  <wp:extent cx="1482725" cy="1482725"/>
                  <wp:effectExtent l="0" t="0" r="3175" b="3175"/>
                  <wp:docPr id="1749085838" name="Picture 1749085838" descr="یک نفر کسی ره کمک نه که یک سند ره بخوانه. د بله سر ازوا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9085838" name="Picture 1749085838" descr="یک نفر کسی ره کمک نه که یک سند ره بخوانه. د بله سر ازوا یک حباب گفتاری استه."/>
                          <pic:cNvPicPr/>
                        </pic:nvPicPr>
                        <pic:blipFill>
                          <a:blip r:embed="rId4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373" w:type="dxa"/>
            <w:vAlign w:val="center"/>
          </w:tcPr>
          <w:p w14:paraId="44D0ED33" w14:textId="77777777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یقین خوره ثابت مونیم که مو از ای کلما طوری استفاده کنیم که:</w:t>
            </w:r>
          </w:p>
          <w:p w14:paraId="1E289DAA" w14:textId="77777777" w:rsidR="00C92244" w:rsidRPr="004849BD" w:rsidRDefault="0011586D" w:rsidP="004849BD">
            <w:pPr>
              <w:pStyle w:val="ListParagraph"/>
              <w:numPr>
                <w:ilvl w:val="0"/>
                <w:numId w:val="3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مالوماتی ره که مو شریک مونیم</w:t>
            </w:r>
          </w:p>
          <w:p w14:paraId="173537F6" w14:textId="77777777" w:rsidR="00C92244" w:rsidRPr="004849BD" w:rsidRDefault="0011586D" w:rsidP="004849BD">
            <w:pPr>
              <w:pStyle w:val="ListParagraph"/>
              <w:numPr>
                <w:ilvl w:val="0"/>
                <w:numId w:val="3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طریقایی که مو اشتراک کنندا ره کمک مونیم.</w:t>
            </w:r>
          </w:p>
        </w:tc>
      </w:tr>
      <w:tr w:rsidR="005702C2" w:rsidRPr="004849BD" w14:paraId="381F57A9" w14:textId="77777777" w:rsidTr="00AD74AE">
        <w:trPr>
          <w:trHeight w:val="3458"/>
        </w:trPr>
        <w:tc>
          <w:tcPr>
            <w:tcW w:w="2551" w:type="dxa"/>
            <w:vAlign w:val="center"/>
          </w:tcPr>
          <w:p w14:paraId="62BDF177" w14:textId="77777777" w:rsidR="00C9224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EA3CAB9" wp14:editId="1CA4FF04">
                  <wp:extent cx="1482725" cy="1482725"/>
                  <wp:effectExtent l="0" t="0" r="3175" b="3175"/>
                  <wp:docPr id="1027554279" name="Picture 1027554279" descr="یک همکار NDIS یک سند ره د پیش یک ساختمان اداری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7554279" name="Picture 1027554279" descr="یک همکار NDIS یک سند ره د پیش یک ساختمان اداری گرفته.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2BE55F70" w14:textId="77777777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همچنین یقین خوره ثابت مونیم که کارمندا و </w:t>
            </w:r>
            <w:r w:rsidRPr="004849BD">
              <w:rPr>
                <w:rStyle w:val="Strong"/>
                <w:rFonts w:cs="Dubai"/>
                <w:rtl/>
              </w:rPr>
              <w:t xml:space="preserve">شریکای </w:t>
            </w:r>
            <w:r w:rsidRPr="005F5E25">
              <w:rPr>
                <w:rStyle w:val="Strong"/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مو معنی ازی کلما را بوفامن.</w:t>
            </w:r>
          </w:p>
          <w:p w14:paraId="198B132C" w14:textId="77777777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شریکای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کسایی استن که دیگرو ره کمک مونن خدمات را پیدا کیده و استفاده کنن.</w:t>
            </w:r>
          </w:p>
          <w:p w14:paraId="076B3D67" w14:textId="77777777" w:rsidR="00D51C9C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 ای پلان کاری، مو اوناره شریکای خو موگیم.</w:t>
            </w:r>
          </w:p>
        </w:tc>
      </w:tr>
      <w:tr w:rsidR="005702C2" w:rsidRPr="004849BD" w14:paraId="012E7C97" w14:textId="77777777" w:rsidTr="00AD74AE">
        <w:trPr>
          <w:trHeight w:val="3458"/>
        </w:trPr>
        <w:tc>
          <w:tcPr>
            <w:tcW w:w="2536" w:type="dxa"/>
            <w:vAlign w:val="center"/>
          </w:tcPr>
          <w:p w14:paraId="2572AD90" w14:textId="77777777" w:rsidR="00C9224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0D7EDD6" wp14:editId="76CBD2C0">
                  <wp:extent cx="1482725" cy="1482725"/>
                  <wp:effectExtent l="0" t="0" r="3175" b="3175"/>
                  <wp:docPr id="1594755342" name="Picture 1594755342" descr="یک سند مالوماتی، یک حباب گفتاری و یک نشان تغی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94755342" name="Picture 1594755342" descr="یک سند مالوماتی، یک حباب گفتاری و یک نشان تغیر."/>
                          <pic:cNvPicPr/>
                        </pic:nvPicPr>
                        <pic:blipFill>
                          <a:blip r:embed="rId4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59" w:type="dxa"/>
            <w:gridSpan w:val="2"/>
            <w:vAlign w:val="center"/>
          </w:tcPr>
          <w:p w14:paraId="3B792582" w14:textId="77777777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مالومات و خدمات خوره اصلاح مونیم تا کلماتی ره شامل کنیم که بلده تمام فرهنگا مناسب باشن.</w:t>
            </w:r>
          </w:p>
          <w:p w14:paraId="31A0CEE9" w14:textId="41A40646" w:rsidR="00C9224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پیگیری اصلاحات خو چک مونیم که ای اقداما تاثیر </w:t>
            </w:r>
            <w:r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مونه یا نه.</w:t>
            </w:r>
          </w:p>
        </w:tc>
      </w:tr>
    </w:tbl>
    <w:p w14:paraId="6F6E6C51" w14:textId="77777777" w:rsidR="0093391A" w:rsidRPr="004849BD" w:rsidRDefault="0093391A" w:rsidP="004849BD">
      <w:pPr>
        <w:spacing w:line="240" w:lineRule="auto"/>
        <w:rPr>
          <w:rFonts w:cs="Dubai"/>
        </w:rPr>
      </w:pPr>
    </w:p>
    <w:p w14:paraId="7A3E59DB" w14:textId="77777777" w:rsidR="00D73473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58240" behindDoc="1" locked="0" layoutInCell="1" allowOverlap="1" wp14:anchorId="04610FCF" wp14:editId="23A3B3B0">
                <wp:simplePos x="0" y="0"/>
                <wp:positionH relativeFrom="margin">
                  <wp:posOffset>-51435</wp:posOffset>
                </wp:positionH>
                <wp:positionV relativeFrom="paragraph">
                  <wp:posOffset>266009</wp:posOffset>
                </wp:positionV>
                <wp:extent cx="5798820" cy="241300"/>
                <wp:effectExtent l="19050" t="19050" r="30480" b="25400"/>
                <wp:wrapNone/>
                <wp:docPr id="2079021411" name="Group 207902141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858040146" name="Straight Connector 1858040146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942681570" name="Oval 942681570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12A9E5F" id="Group 2079021411" o:spid="_x0000_s1026" alt="&quot;&quot;" style="position:absolute;margin-left:-4.05pt;margin-top:20.95pt;width:456.6pt;height:19pt;flip:x;z-index:-251658240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ylkhXQMAAAQJAAAOAAAAZHJzL2Uyb0RvYy54bWy8VttS2zAQfe9M/0Hj9+ILseN4cBiaFvrA&#10;ANPQ4VnIcuwZWVIlJQ79+q7kSwgB2tIZeDC67K5WZ8/R5uR02zC0oUrXgudeeBR4iHIiipqvcu/H&#10;7fmn1EPaYF5gJjjNvQeqvdP5xw8nrcxoJCrBCqoQBOE6a2XuVcbIzPc1qWiD9ZGQlMNmKVSDDUzV&#10;yi8UbiF6w/woCBK/FaqQShCqNax+6Ta9uYtflpSY67LU1CCWe5CbcV/lvvf2689PcLZSWFY16dPA&#10;b8iiwTWHQ8dQX7DBaK3qg1BNTZTQojRHRDS+KMuaUHcHuE0YPLnNhRJr6e6yytqVHGECaJ/g9Oaw&#10;5GpzoeRS3ihAopUrwMLN7F22pWpQyWr5DSrrbgf5oq0D72EEj24NIrAYT2dpGgHGBPaiSXgc9OiS&#10;Ckpw4EaqrzvHWTiLRsd44hz9LoH5ib+XViuBKHqHhf4/LJYVltRBrDPA4kahuoDbpnEaTIJwkniI&#10;4wZ4uzQK16vKoIXgHFglFHpk5LBzARa8R1JnGkAdYLT/98ADeJIo7ei3QzBMpsc9EPsY4EwqbS6o&#10;aJAd5B6ruU0bZ3hzqQ2cD3ANJnaZcdTm3nEaQhUQwaAsxQt7HKA5pOZG5oHRzuE7LeHyUMmu1k6C&#10;dMEU2mAQDyaEchO6EDY8WFu3smZsdAxcRq869vbWlTp5/ovz6OFOFtyMzk3NhXrudLMdUi47+wGB&#10;7t4WgntRPLiiOWiAW1YI70Cy2SRK0jCeQoE6jl0D0Gi3uiPVKM+hcoM0RlLFcTxNYqDOoS5BilZR&#10;gyyfqmtHm55ZlIHi9avk0oLVxTlU3tZBq9X9yJL0bJGM8t0ze0xI5/ZijORzNJsmPdEexQCGMz6U&#10;z2nrJQJHzzFhILA7vMIF7XgdB/A3HGa7jqW8k9PzHP8Lcbw3x9koyz9wHCnRNUAtyXkN78gl1uYG&#10;K+h4QBDo4uYaPiUT8HSIfuShSqhfz61be3h8YddDLXTQ3NM/11hRoPO6WQh4M0Lo/ZK4IcRXhg3D&#10;UonmDhr3mY0AW5gTiJN7xKhhsjBdl4bWT+jZmTODlimxueRLSYZXyr55t9s7rGRPXwOv6ZUYnvWD&#10;97Gz7VnUKb+fOOG7XgOt1hGg/1lge/njubPf/XiZ/wYAAP//AwBQSwMEFAAGAAgAAAAhABsxPjHe&#10;AAAACAEAAA8AAABkcnMvZG93bnJldi54bWxMj81OwzAQhO9IvIO1SNxaOyhAE+JUFRIIIS4NP+rR&#10;jZfEIl5HsduGt2c5wXF2RjPfVuvZD+KIU3SBNGRLBQKpDdZRp+Ht9WGxAhGTIWuGQKjhGyOs6/Oz&#10;ypQ2nGiLxyZ1gksolkZDn9JYShnbHr2JyzAisfcZJm8Sy6mTdjInLveDvFLqRnrjiBd6M+J9j+1X&#10;c/Aa3jcux/xj9/yiWsQnK3ePjcu1vryYN3cgEs7pLwy/+IwONTPtw4FsFIOGxSrjpIY8K0CwX6hr&#10;Puw13BYFyLqS/x+ofwAAAP//AwBQSwECLQAUAAYACAAAACEAtoM4kv4AAADhAQAAEwAAAAAAAAAA&#10;AAAAAAAAAAAAW0NvbnRlbnRfVHlwZXNdLnhtbFBLAQItABQABgAIAAAAIQA4/SH/1gAAAJQBAAAL&#10;AAAAAAAAAAAAAAAAAC8BAABfcmVscy8ucmVsc1BLAQItABQABgAIAAAAIQDWylkhXQMAAAQJAAAO&#10;AAAAAAAAAAAAAAAAAC4CAABkcnMvZTJvRG9jLnhtbFBLAQItABQABgAIAAAAIQAbMT4x3gAAAAgB&#10;AAAPAAAAAAAAAAAAAAAAALcFAABkcnMvZG93bnJldi54bWxQSwUGAAAAAAQABADzAAAAwgYAAAAA&#10;">
                <v:line id="Straight Connector 1858040146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8WvjVyQAAAOMAAAAPAAAAZHJzL2Rvd25yZXYueG1sRE9fa8Iw&#10;EH8X9h3CDXyRmShOSmeUzSEI24O6gn08mltb1lxKk2r99stg4OP9/t9qM9hGXKjztWMNs6kCQVw4&#10;U3OpIfvaPSUgfEA22DgmDTfysFk/jFaYGnflI11OoRQxhH2KGqoQ2lRKX1Rk0U9dSxy5b9dZDPHs&#10;Smk6vMZw28i5UktpsebYUGFL24qKn1NvNZxvx21/eG9l3mR5/nn+mGT9W6/1+HF4fQERaAh38b97&#10;b+L85DlRCzVbLOHvpwiAXP8CAAD//wMAUEsBAi0AFAAGAAgAAAAhANvh9svuAAAAhQEAABMAAAAA&#10;AAAAAAAAAAAAAAAAAFtDb250ZW50X1R5cGVzXS54bWxQSwECLQAUAAYACAAAACEAWvQsW78AAAAV&#10;AQAACwAAAAAAAAAAAAAAAAAfAQAAX3JlbHMvLnJlbHNQSwECLQAUAAYACAAAACEAPFr41ckAAADj&#10;AAAADwAAAAAAAAAAAAAAAAAHAgAAZHJzL2Rvd25yZXYueG1sUEsFBgAAAAADAAMAtwAAAP0CAAAA&#10;AA==&#10;" strokecolor="#65276f [3044]" strokeweight="3pt">
                  <v:stroke endcap="round"/>
                </v:line>
                <v:oval id="Oval 942681570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/Ya/ryQAAAOIAAAAPAAAAZHJzL2Rvd25yZXYueG1sRI+7bsIw&#10;FIZ3pL6DdSqxgQOFNE0xqCoXMbAUOjAexYckanycxk4Ib48HJMZf/03fYtWbSnTUuNKygsk4AkGc&#10;WV1yruD3tB0lIJxH1lhZJgU3crBavgwWmGp75R/qjj4XYYRdigoK7+tUSpcVZNCNbU0cvIttDPog&#10;m1zqBq9h3FRyGkWxNFhyeCiwpu+Csr9jaxS8oTu01b9O1ptT1/rL/lzv2rNSw9f+6xOEp94/w4/2&#10;Xiv4mE3jZDJ/DxABKeCAXN4BAAD//wMAUEsBAi0AFAAGAAgAAAAhANvh9svuAAAAhQEAABMAAAAA&#10;AAAAAAAAAAAAAAAAAFtDb250ZW50X1R5cGVzXS54bWxQSwECLQAUAAYACAAAACEAWvQsW78AAAAV&#10;AQAACwAAAAAAAAAAAAAAAAAfAQAAX3JlbHMvLnJlbHNQSwECLQAUAAYACAAAACEAP2Gv68kAAADi&#10;AAAADwAAAAAAAAAAAAAAAAAHAgAAZHJzL2Rvd25yZXYueG1sUEsFBgAAAAADAAMAtwAAAP0CAAAA&#10;AA==&#10;" fillcolor="#8ac640" strokecolor="#6b2976" strokeweight="3pt"/>
                <w10:wrap anchorx="margin"/>
              </v:group>
            </w:pict>
          </mc:Fallback>
        </mc:AlternateContent>
      </w:r>
      <w:r w:rsidR="005C7C7B" w:rsidRPr="004849BD">
        <w:rPr>
          <w:rFonts w:cs="Dubai"/>
          <w:rtl/>
        </w:rPr>
        <w:t>اقدام 2</w:t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5702C2" w:rsidRPr="004849BD" w14:paraId="793B8C4C" w14:textId="77777777" w:rsidTr="00AD74AE">
        <w:trPr>
          <w:trHeight w:val="3674"/>
        </w:trPr>
        <w:tc>
          <w:tcPr>
            <w:tcW w:w="2551" w:type="dxa"/>
            <w:vAlign w:val="center"/>
          </w:tcPr>
          <w:p w14:paraId="450A2AA8" w14:textId="77777777" w:rsidR="00D1590E" w:rsidRPr="004849BD" w:rsidRDefault="0011586D" w:rsidP="004849BD">
            <w:pPr>
              <w:pStyle w:val="Image"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5280" behindDoc="0" locked="0" layoutInCell="1" allowOverlap="1" wp14:anchorId="3F0DEFA0" wp14:editId="151BB10F">
                      <wp:simplePos x="0" y="0"/>
                      <wp:positionH relativeFrom="column">
                        <wp:posOffset>292735</wp:posOffset>
                      </wp:positionH>
                      <wp:positionV relativeFrom="paragraph">
                        <wp:posOffset>619760</wp:posOffset>
                      </wp:positionV>
                      <wp:extent cx="892175" cy="196215"/>
                      <wp:effectExtent l="0" t="0" r="3175" b="13335"/>
                      <wp:wrapNone/>
                      <wp:docPr id="581886795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1962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8F03AAE" w14:textId="77777777" w:rsidR="0011586D" w:rsidRPr="005F5E25" w:rsidRDefault="0011586D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رهنمایی ها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F0DEFA0" id="_x0000_s1034" type="#_x0000_t202" alt="&quot;&quot;" style="position:absolute;left:0;text-align:left;margin-left:23.05pt;margin-top:48.8pt;width:70.25pt;height:15.45pt;z-index:25174528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vNGV8QEAAMMDAAAOAAAAZHJzL2Uyb0RvYy54bWysU8tu2zAQvBfoPxC817IEOI0Fy0GaNEWB&#10;9AGk/YAVRVlESS5L0pbcr++Ssp2gvRXVgViS2tmd2eHmZjKaHaQPCm3Dy8WSM2kFdsruGv7928Ob&#10;a85CBNuBRisbfpSB32xfv9qMrpYVDqg76RmB2FCPruFDjK4uiiAGaSAs0ElLlz16A5G2fld0HkZC&#10;N7qolsurYkTfOY9ChkCn9/Ml32b8vpcifun7ICPTDafeYl59Xtu0FtsN1DsPblDi1Ab8QxcGlKWi&#10;F6h7iMD2Xv0FZZTwGLCPC4GmwL5XQmYOxKZc/sHmaQAnMxcSJ7iLTOH/wYrPhyf31bM4vcOJBphJ&#10;BPeI4kdgFu8GsDt56z2Og4SOCpdJsmJ0oT6lJqlDHRJIO37CjoYM+4gZaOq9SaoQT0boNIDjRXQ5&#10;RSbo8HpdlW9XnAm6KtdXVbnKFaA+Jzsf4geJhqWg4Z5mmsHh8Bhiagbq8y+plsUHpXWeq7ZsbPh6&#10;Va1ywosboyLZTitD9Zfpm42QOL63XU6OoPQcUwFtT6QTz5lxnNqJqY4AUm7SoMXuSCp4nF1Gr4KC&#10;Af0vzkZyWMPDzz14yZn+aEnJZMdz4M9Bew7ACkpteORsDu9itu1M8ZYU7lVm/1z51CI5JYtycnWy&#10;4st9/uv57W1/AwAA//8DAFBLAwQUAAYACAAAACEA1Qx+5N4AAAAJAQAADwAAAGRycy9kb3ducmV2&#10;LnhtbEyPwU7DMBBE70j8g7VI3KjTCkIa4lQVghMSIg0Hjk68TazG6xC7bfh7tie4zWpGs2+KzewG&#10;ccIpWE8KlosEBFLrjaVOwWf9epeBCFGT0YMnVPCDATbl9VWhc+PPVOFpFzvBJRRyraCPccylDG2P&#10;ToeFH5HY2/vJ6cjn1Ekz6TOXu0GukiSVTlviD70e8bnH9rA7OgXbL6pe7Pd781HtK1vX64Te0oNS&#10;tzfz9glExDn+heGCz+hQMlPjj2SCGBTcp0tOKlg/piAufpayaFissgeQZSH/Lyh/AQAA//8DAFBL&#10;AQItABQABgAIAAAAIQC2gziS/gAAAOEBAAATAAAAAAAAAAAAAAAAAAAAAABbQ29udGVudF9UeXBl&#10;c10ueG1sUEsBAi0AFAAGAAgAAAAhADj9If/WAAAAlAEAAAsAAAAAAAAAAAAAAAAALwEAAF9yZWxz&#10;Ly5yZWxzUEsBAi0AFAAGAAgAAAAhAC680ZXxAQAAwwMAAA4AAAAAAAAAAAAAAAAALgIAAGRycy9l&#10;Mm9Eb2MueG1sUEsBAi0AFAAGAAgAAAAhANUMfuTeAAAACQEAAA8AAAAAAAAAAAAAAAAASwQAAGRy&#10;cy9kb3ducmV2LnhtbFBLBQYAAAAABAAEAPMAAABWBQAAAAA=&#10;" filled="f" stroked="f">
                      <v:textbox inset="0,0,0,0">
                        <w:txbxContent>
                          <w:p w14:paraId="28F03AAE" w14:textId="77777777" w:rsidR="0011586D" w:rsidRPr="005F5E25" w:rsidRDefault="0011586D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رهنمایی ها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655EBD" w:rsidRPr="004849BD">
              <w:rPr>
                <w:rFonts w:cs="Dubai"/>
                <w:noProof/>
              </w:rPr>
              <w:drawing>
                <wp:inline distT="0" distB="0" distL="0" distR="0" wp14:anchorId="0B706198" wp14:editId="715CCA46">
                  <wp:extent cx="1482725" cy="1482725"/>
                  <wp:effectExtent l="0" t="0" r="3175" b="3175"/>
                  <wp:docPr id="618593668" name="Picture 7" descr="یک سند رهنمایی و یک نشان تغی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8593668" name="Picture 7" descr="یک سند رهنمایی و یک نشان تغیر."/>
                          <pic:cNvPicPr/>
                        </pic:nvPicPr>
                        <pic:blipFill>
                          <a:blip r:embed="rId4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21351DD" w14:textId="77777777" w:rsidR="001541CC" w:rsidRPr="004849BD" w:rsidRDefault="0011586D" w:rsidP="004849BD">
            <w:pPr>
              <w:bidi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رهنمای خوره بلده طریقه کار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تازه خواد کدیم.</w:t>
            </w:r>
          </w:p>
          <w:p w14:paraId="2A38552B" w14:textId="77777777" w:rsidR="00D1590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مالوماتی ره شامل خواد کدیم که چی رقم:</w:t>
            </w:r>
          </w:p>
          <w:p w14:paraId="4E2809D8" w14:textId="77777777" w:rsidR="005F7F44" w:rsidRPr="004849BD" w:rsidRDefault="0011586D" w:rsidP="004849BD">
            <w:pPr>
              <w:pStyle w:val="ListParagraph"/>
              <w:numPr>
                <w:ilvl w:val="0"/>
                <w:numId w:val="3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تمام فرهنگا ایمن باشن</w:t>
            </w:r>
          </w:p>
          <w:p w14:paraId="710E7849" w14:textId="77777777" w:rsidR="005F7F44" w:rsidRPr="004849BD" w:rsidRDefault="0011586D" w:rsidP="004849BD">
            <w:pPr>
              <w:pStyle w:val="ListParagraph"/>
              <w:numPr>
                <w:ilvl w:val="0"/>
                <w:numId w:val="3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از کلماتی استفاده کنیم که شرکت کنندا بوفامن</w:t>
            </w:r>
          </w:p>
          <w:p w14:paraId="53297A09" w14:textId="77777777" w:rsidR="005F7F44" w:rsidRPr="004849BD" w:rsidRDefault="0011586D" w:rsidP="004849BD">
            <w:pPr>
              <w:pStyle w:val="ListParagraph"/>
              <w:numPr>
                <w:ilvl w:val="0"/>
                <w:numId w:val="3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rong"/>
                <w:rFonts w:cs="Dubai"/>
                <w:rtl/>
              </w:rPr>
              <w:t xml:space="preserve">فراگیر </w:t>
            </w:r>
            <w:r w:rsidRPr="004849BD">
              <w:rPr>
                <w:rFonts w:cs="Dubai"/>
                <w:rtl/>
              </w:rPr>
              <w:t>باشه.</w:t>
            </w:r>
          </w:p>
        </w:tc>
      </w:tr>
      <w:tr w:rsidR="005702C2" w:rsidRPr="004849BD" w14:paraId="7F76E163" w14:textId="77777777" w:rsidTr="00AD74AE">
        <w:trPr>
          <w:trHeight w:val="3674"/>
        </w:trPr>
        <w:tc>
          <w:tcPr>
            <w:tcW w:w="2551" w:type="dxa"/>
            <w:vAlign w:val="center"/>
          </w:tcPr>
          <w:p w14:paraId="7C82486D" w14:textId="77777777" w:rsidR="005C7C7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FC8D944" wp14:editId="2743C6AB">
                  <wp:extent cx="1482725" cy="1482725"/>
                  <wp:effectExtent l="0" t="0" r="3175" b="3175"/>
                  <wp:docPr id="1563081769" name="Picture 8" descr="یک گروپی از مردما قد یک تیر که د گِرد ازونا کج شد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3081769" name="Picture 8" descr="یک گروپی از مردما قد یک تیر که د گِرد ازونا کج شده."/>
                          <pic:cNvPicPr/>
                        </pic:nvPicPr>
                        <pic:blipFill>
                          <a:blip r:embed="rId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D217183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وقتیکه کدام چیز فراگیر باشه، هرکس:</w:t>
            </w:r>
          </w:p>
          <w:p w14:paraId="770C886D" w14:textId="77777777" w:rsidR="005C7C7B" w:rsidRPr="004849BD" w:rsidRDefault="0011586D" w:rsidP="004849BD">
            <w:pPr>
              <w:pStyle w:val="ListParagraph"/>
              <w:numPr>
                <w:ilvl w:val="0"/>
                <w:numId w:val="15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بی تنن سهم بیگرن </w:t>
            </w:r>
          </w:p>
          <w:p w14:paraId="36DAB5A2" w14:textId="77777777" w:rsidR="005C7C7B" w:rsidRPr="004849BD" w:rsidRDefault="0011586D" w:rsidP="004849BD">
            <w:pPr>
              <w:pStyle w:val="ListParagraph"/>
              <w:numPr>
                <w:ilvl w:val="0"/>
                <w:numId w:val="15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فکر کنن که د نظر گرفته موشن.</w:t>
            </w:r>
          </w:p>
        </w:tc>
      </w:tr>
      <w:tr w:rsidR="005702C2" w:rsidRPr="004849BD" w14:paraId="687676B8" w14:textId="77777777" w:rsidTr="00AD74AE">
        <w:trPr>
          <w:trHeight w:val="3674"/>
        </w:trPr>
        <w:tc>
          <w:tcPr>
            <w:tcW w:w="2551" w:type="dxa"/>
            <w:vAlign w:val="center"/>
          </w:tcPr>
          <w:p w14:paraId="0EB1957E" w14:textId="77777777" w:rsidR="00D1590E" w:rsidRPr="004849BD" w:rsidRDefault="0011586D" w:rsidP="004849BD">
            <w:pPr>
              <w:spacing w:line="240" w:lineRule="auto"/>
              <w:jc w:val="center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E29541A" wp14:editId="428C5C50">
                  <wp:extent cx="1482725" cy="1482725"/>
                  <wp:effectExtent l="0" t="0" r="3175" b="3175"/>
                  <wp:docPr id="2080129434" name="Picture 9" descr="یک نفر سندی ره نوشت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0129434" name="Picture 9" descr="یک نفر سندی ره نوشته نه."/>
                          <pic:cNvPicPr/>
                        </pic:nvPicPr>
                        <pic:blipFill>
                          <a:blip r:embed="rId4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DC0C66F" w14:textId="77777777" w:rsidR="000231A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پیگیری اصلاحات خو چک مونیم که ای پلان کاری تاثیر مونه یا نه.</w:t>
            </w:r>
          </w:p>
          <w:p w14:paraId="77896AFC" w14:textId="77777777" w:rsidR="000231A1" w:rsidRPr="004849BD" w:rsidRDefault="0011586D" w:rsidP="004849BD">
            <w:pPr>
              <w:pStyle w:val="ListParagraph"/>
              <w:numPr>
                <w:ilvl w:val="0"/>
                <w:numId w:val="7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چند دنه رهنمایی دیریم</w:t>
            </w:r>
          </w:p>
          <w:p w14:paraId="6DDA3D81" w14:textId="77777777" w:rsidR="00D1590E" w:rsidRPr="004849BD" w:rsidRDefault="0011586D" w:rsidP="004849BD">
            <w:pPr>
              <w:pStyle w:val="ListParagraph"/>
              <w:numPr>
                <w:ilvl w:val="0"/>
                <w:numId w:val="7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کدم رهنمایی از کدم نیازمندی های شرکت کنندای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حمایت مونه.</w:t>
            </w:r>
          </w:p>
        </w:tc>
      </w:tr>
    </w:tbl>
    <w:p w14:paraId="23B57099" w14:textId="77777777" w:rsidR="00B9271E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02AD6BD0" w14:textId="77777777" w:rsidR="005C7C7B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0288" behindDoc="1" locked="0" layoutInCell="1" allowOverlap="1" wp14:anchorId="1DBE2E13" wp14:editId="19087099">
                <wp:simplePos x="0" y="0"/>
                <wp:positionH relativeFrom="margin">
                  <wp:posOffset>-50165</wp:posOffset>
                </wp:positionH>
                <wp:positionV relativeFrom="paragraph">
                  <wp:posOffset>259024</wp:posOffset>
                </wp:positionV>
                <wp:extent cx="5798820" cy="241300"/>
                <wp:effectExtent l="19050" t="19050" r="30480" b="25400"/>
                <wp:wrapNone/>
                <wp:docPr id="1558487822" name="Group 155848782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3595544" name="Straight Connector 13595544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27633035" name="Oval 132763303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BE4A54B" id="Group 1558487822" o:spid="_x0000_s1026" alt="&quot;&quot;" style="position:absolute;margin-left:-3.95pt;margin-top:20.4pt;width:456.6pt;height:19pt;flip:x;z-index:-251656192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e9mTuWwMAAAIJAAAOAAAAZHJzL2Uyb0RvYy54bWy8Vslu2zAQvRfoPxC6N7JlS7YFy4HrNukh&#10;SII6Rc4MRS0ARbIkbTn9+g6pxXHspG0KJAeFy8xw5vE9jufnu4qhLVW6FDzxhmcDD1FORFryPPF+&#10;3F18mnpIG8xTzASnifdItXe++PhhXsuYBqIQLKUKQRCu41omXmGMjH1fk4JWWJ8JSTlsZkJV2MBU&#10;5X6qcA3RK+YHg0Hk10KlUglCtYbVL82mt3Dxs4wSc5NlmhrEEg9yM+6r3PfBfv3FHMe5wrIoSZsG&#10;fkMWFS45HNqH+oINRhtVHoWqSqKEFpk5I6LyRZaVhLoaoJrh4Fk1l0pspKslj+tc9jABtM9wenNY&#10;cr29VHItbxUgUcscsHAzW8suUxXKWCm/wc266iBftHPgPfbg0Z1BBBbDyWw6DQBjAnvBeDgatOiS&#10;Aq7gyI0UX/eOs+Es6B3DsXP0mwQWc/8grVoCUfQeC/1/WKwLLKmDWMeAxa1CZQrVjsJZGI7HHuK4&#10;AtaujcJlXhi0EpwDp4RCvYnDzTmveIuijjUA2kFo/x8AB9BEwbSh3h69YTQZtSAc1o9jqbS5pKJC&#10;dpB4rOQ2ZRzj7ZU2cD5A1ZnYZcZRnXij6RBuABEMqlI8tccBkl1qbmQeGW0cvtMMCodbbO7ZyY+u&#10;mEJbDMLBhFBuhi6EDQ/W1i0rGesdBy6jVx1be+tKnTT/xbn3cCcLbnrnquRCnTrd7LqUs8a+Q6Cp&#10;20LwINJHd2kOGuCVFcG7ECyYRKPRYBR2FLsBpIFU/fKeVr04u7vrhNHTKgzDSRQCeY5VCUK0eupE&#10;+Vxbe+K03KIM9K5fpZcWrEwv4O7tTWiVP/Q8mS5XUS/eA7OnlHRuL8aIPgezSdRS7UkM4Djj3QU6&#10;db1E4eAUFzoKu8MLnNKG2eEA/rrDbM+xpHeCOs3yv5DHe7Oc9cL8A8uREk3705JclPCSXGFtbrGC&#10;fgcEgR5ubuCTMQGPh2hHHiqE+nVq3drD0wu7Hqqhfyae/rnBigKfN9VKwKsxhM4viRtCfGVYN8yU&#10;qO6hbS9tBNjCnECcxCNGdZOVaXo0NH5Cl0tnBg1TYnPF15J075R99e5291jJlr4G3tNr0T3qRy9k&#10;Y9uyqNF+O3HSd50GGq0jQPujwHbyp3Nnv//psvgNAAD//wMAUEsDBBQABgAIAAAAIQCdPvUB3gAA&#10;AAgBAAAPAAAAZHJzL2Rvd25yZXYueG1sTI/BTsMwEETvSPyDtUjcWhsINE2zqSokEEJcCFD16MZL&#10;YhGvo9htw99jTnAczWjmTbmeXC+ONAbrGeFqrkAQN95YbhHe3x5mOYgQNRvdeyaEbwqwrs7PSl0Y&#10;f+JXOtaxFamEQ6ERuhiHQsrQdOR0mPuBOHmffnQ6Jjm20oz6lMpdL6+VupNOW04LnR7ovqPmqz44&#10;hI+NzSjb7p5fVEP0ZOTusbYZ4uXFtFmBiDTFvzD84id0qBLT3h/YBNEjzBbLlETIVHqQ/KW6vQGx&#10;R1jkOciqlP8PVD8AAAD//wMAUEsBAi0AFAAGAAgAAAAhALaDOJL+AAAA4QEAABMAAAAAAAAAAAAA&#10;AAAAAAAAAFtDb250ZW50X1R5cGVzXS54bWxQSwECLQAUAAYACAAAACEAOP0h/9YAAACUAQAACwAA&#10;AAAAAAAAAAAAAAAvAQAAX3JlbHMvLnJlbHNQSwECLQAUAAYACAAAACEAXvZk7lsDAAACCQAADgAA&#10;AAAAAAAAAAAAAAAuAgAAZHJzL2Uyb0RvYy54bWxQSwECLQAUAAYACAAAACEAnT71Ad4AAAAIAQAA&#10;DwAAAAAAAAAAAAAAAAC1BQAAZHJzL2Rvd25yZXYueG1sUEsFBgAAAAAEAAQA8wAAAMAGAAAAAA==&#10;">
                <v:line id="Straight Connector 13595544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/BGNyAAAAOEAAAAPAAAAZHJzL2Rvd25yZXYueG1sRE9Na8JA&#10;EL0X/A/LCL2Uuqk1pUZXqZaCUA9qA+Y4ZMckmJ0N2Y3Gf98tCD0+3vd82ZtaXKh1lWUFL6MIBHFu&#10;dcWFgvTn6/kdhPPIGmvLpOBGDpaLwcMcE22vvKfLwRcihLBLUEHpfZNI6fKSDLqRbYgDd7KtQR9g&#10;W0jd4jWEm1qOo+hNGqw4NJTY0Lqk/HzojILjbb/udp+NzOo0y7bH76e0W3VKPQ77jxkIT73/F9/d&#10;Gx3mv8bTOJ5M4O9RgCAXvwAAAP//AwBQSwECLQAUAAYACAAAACEA2+H2y+4AAACFAQAAEwAAAAAA&#10;AAAAAAAAAAAAAAAAW0NvbnRlbnRfVHlwZXNdLnhtbFBLAQItABQABgAIAAAAIQBa9CxbvwAAABUB&#10;AAALAAAAAAAAAAAAAAAAAB8BAABfcmVscy8ucmVsc1BLAQItABQABgAIAAAAIQA4/BGNyAAAAOEA&#10;AAAPAAAAAAAAAAAAAAAAAAcCAABkcnMvZG93bnJldi54bWxQSwUGAAAAAAMAAwC3AAAA/AIAAAAA&#10;" strokecolor="#65276f [3044]" strokeweight="3pt">
                  <v:stroke endcap="round"/>
                </v:line>
                <v:oval id="Oval 132763303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yu4i7xwAAAOMAAAAPAAAAZHJzL2Rvd25yZXYueG1sRE87b8Iw&#10;EN6R+A/WVeoGTrEKKMUgRB9iYOExMJ7iI4kan0PshPTf10hIjPe9b7HqbSU6anzpWMPbOAFBnDlT&#10;cq7hdPwezUH4gGywckwa/sjDajkcLDA17sZ76g4hFzGEfYoaihDqVEqfFWTRj11NHLmLayyGeDa5&#10;NA3eYrit5CRJptJiybGhwJo2BWW/h9ZqUOh3bXU188+vY9eGy/Zc/7RnrV9f+vUHiEB9eIof7q2J&#10;89VkNlUqUe9w/ykCIJf/AAAA//8DAFBLAQItABQABgAIAAAAIQDb4fbL7gAAAIUBAAATAAAAAAAA&#10;AAAAAAAAAAAAAABbQ29udGVudF9UeXBlc10ueG1sUEsBAi0AFAAGAAgAAAAhAFr0LFu/AAAAFQEA&#10;AAsAAAAAAAAAAAAAAAAAHwEAAF9yZWxzLy5yZWxzUEsBAi0AFAAGAAgAAAAhAPK7iLvHAAAA4wAA&#10;AA8AAAAAAAAAAAAAAAAABwIAAGRycy9kb3ducmV2LnhtbFBLBQYAAAAAAwADALcAAAD7AgAAAAA=&#10;" fillcolor="#8ac64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3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67AC7848" w14:textId="77777777" w:rsidTr="00AD74AE">
        <w:trPr>
          <w:trHeight w:val="3628"/>
        </w:trPr>
        <w:tc>
          <w:tcPr>
            <w:tcW w:w="2551" w:type="dxa"/>
            <w:vAlign w:val="center"/>
          </w:tcPr>
          <w:p w14:paraId="520DAFF3" w14:textId="77777777" w:rsidR="005C7C7B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47DA1A4" wp14:editId="72AEE9BD">
                  <wp:extent cx="1482725" cy="1482725"/>
                  <wp:effectExtent l="0" t="0" r="3175" b="3175"/>
                  <wp:docPr id="537006084" name="Picture 5" descr="2 نفر یکجای یک سند می خوانن. د بله سر شی یک حباب فکری استه که یک گروپی از شرکت کنندا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7006084" name="Picture 5" descr="2 نفر یکجای یک سند می خوانن. د بله سر شی یک حباب فکری استه که یک گروپی از شرکت کنندا ره نیشو میدیه."/>
                          <pic:cNvPicPr/>
                        </pic:nvPicPr>
                        <pic:blipFill>
                          <a:blip r:embed="rId4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223EF9E" w14:textId="77777777" w:rsidR="005C7C7B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</w:t>
            </w:r>
            <w:r w:rsidR="00C06564" w:rsidRPr="004849BD">
              <w:rPr>
                <w:rStyle w:val="Strong"/>
                <w:rFonts w:cs="Dubai"/>
                <w:rtl/>
              </w:rPr>
              <w:t xml:space="preserve">پلانگذارای </w:t>
            </w:r>
            <w:r w:rsidR="00C06564" w:rsidRPr="005F5E25">
              <w:rPr>
                <w:rStyle w:val="Strong"/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ره کمک مونیم تا نیازمندی های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خوبتر بوفامن.</w:t>
            </w:r>
          </w:p>
        </w:tc>
      </w:tr>
      <w:tr w:rsidR="005702C2" w:rsidRPr="004849BD" w14:paraId="24D518F6" w14:textId="77777777" w:rsidTr="00AD74AE">
        <w:trPr>
          <w:trHeight w:val="3628"/>
        </w:trPr>
        <w:tc>
          <w:tcPr>
            <w:tcW w:w="2551" w:type="dxa"/>
            <w:vAlign w:val="center"/>
          </w:tcPr>
          <w:p w14:paraId="5E8F53F9" w14:textId="77777777" w:rsidR="00C0656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B49FDB5" wp14:editId="2096E0F2">
                  <wp:extent cx="1482725" cy="1482725"/>
                  <wp:effectExtent l="0" t="0" r="3175" b="3175"/>
                  <wp:docPr id="1419817102" name="Picture 1419817102" descr="یک پلانگذار NDIA و یک قلم یک پلان NDIS ره نوشت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9817102" name="Picture 1419817102" descr="یک پلانگذار NDIA و یک قلم یک پلان NDIS ره نوشته نه."/>
                          <pic:cNvPicPr/>
                        </pic:nvPicPr>
                        <pic:blipFill>
                          <a:blip r:embed="rId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B954DED" w14:textId="77777777" w:rsidR="00C0656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یک پلان کننده 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کسی استه که:</w:t>
            </w:r>
          </w:p>
          <w:p w14:paraId="69DB4819" w14:textId="77777777" w:rsidR="00C06564" w:rsidRPr="004849BD" w:rsidRDefault="0011586D" w:rsidP="004849BD">
            <w:pPr>
              <w:pStyle w:val="ListParagraph"/>
              <w:numPr>
                <w:ilvl w:val="0"/>
                <w:numId w:val="1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پلانای نوره جور مونن</w:t>
            </w:r>
          </w:p>
          <w:p w14:paraId="1C69E078" w14:textId="77777777" w:rsidR="00C06564" w:rsidRPr="004849BD" w:rsidRDefault="0011586D" w:rsidP="004849BD">
            <w:pPr>
              <w:pStyle w:val="ListParagraph"/>
              <w:numPr>
                <w:ilvl w:val="0"/>
                <w:numId w:val="1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پلانا ره تغیر میدیه.</w:t>
            </w:r>
          </w:p>
        </w:tc>
      </w:tr>
      <w:tr w:rsidR="005702C2" w:rsidRPr="004849BD" w14:paraId="075FADC4" w14:textId="77777777" w:rsidTr="00AD74AE">
        <w:trPr>
          <w:trHeight w:val="3628"/>
        </w:trPr>
        <w:tc>
          <w:tcPr>
            <w:tcW w:w="2551" w:type="dxa"/>
            <w:vAlign w:val="center"/>
          </w:tcPr>
          <w:p w14:paraId="1E2B6624" w14:textId="77777777" w:rsidR="00BF57E6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74075BC" wp14:editId="5EF1949F">
                  <wp:extent cx="1482725" cy="1482725"/>
                  <wp:effectExtent l="0" t="0" r="3175" b="3175"/>
                  <wp:docPr id="1263510605" name="Picture 11" descr="یک نفر د پشت یک موانع. د بله سر ازوا یک حباب گفتاری اس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3510605" name="Picture 11" descr="یک نفر د پشت یک موانع. د بله سر ازوا یک حباب گفتاری استه که یک زیبون بغیر از انگلیسی ره نیشو میدیه."/>
                          <pic:cNvPicPr/>
                        </pic:nvPicPr>
                        <pic:blipFill>
                          <a:blip r:embed="rId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1FA4594" w14:textId="77777777" w:rsidR="00BF57E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مالوماتی موشه که د وقتیکه </w:t>
            </w:r>
            <w:r w:rsidRPr="004849BD">
              <w:rPr>
                <w:rStyle w:val="Strong"/>
                <w:rFonts w:cs="Dubai"/>
                <w:rtl/>
              </w:rPr>
              <w:t xml:space="preserve">مشکل </w:t>
            </w:r>
            <w:r w:rsidRPr="004849BD">
              <w:rPr>
                <w:rFonts w:cs="Dubai"/>
                <w:rtl/>
              </w:rPr>
              <w:t xml:space="preserve">زیبو وجود دیره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چی رقم کمک کنیم</w:t>
            </w:r>
          </w:p>
          <w:p w14:paraId="794BF1B7" w14:textId="77777777" w:rsidR="00BF57E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موانع چیزی استه که شیمو ره جلوگیری نه از چیزی که:</w:t>
            </w:r>
          </w:p>
          <w:p w14:paraId="7184E71A" w14:textId="77777777" w:rsidR="00BF57E6" w:rsidRPr="004849BD" w:rsidRDefault="0011586D" w:rsidP="004849BD">
            <w:pPr>
              <w:pStyle w:val="ListParagraph"/>
              <w:numPr>
                <w:ilvl w:val="0"/>
                <w:numId w:val="4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نیاز دیرید انجام بی دید </w:t>
            </w:r>
          </w:p>
          <w:p w14:paraId="12A2B753" w14:textId="77777777" w:rsidR="00BF57E6" w:rsidRPr="004849BD" w:rsidRDefault="0011586D" w:rsidP="004849BD">
            <w:pPr>
              <w:pStyle w:val="ListParagraph"/>
              <w:numPr>
                <w:ilvl w:val="0"/>
                <w:numId w:val="4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می خوایید انجام بی دید.</w:t>
            </w:r>
          </w:p>
        </w:tc>
      </w:tr>
    </w:tbl>
    <w:p w14:paraId="7C99FE08" w14:textId="77777777" w:rsidR="00B9271E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15C4678D" w14:textId="77777777" w:rsidTr="00AD74AE">
        <w:tc>
          <w:tcPr>
            <w:tcW w:w="2551" w:type="dxa"/>
            <w:vAlign w:val="center"/>
          </w:tcPr>
          <w:p w14:paraId="3AB38433" w14:textId="77777777" w:rsidR="008671A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74DF841B" wp14:editId="3DDBF2AD">
                  <wp:extent cx="1482725" cy="1482725"/>
                  <wp:effectExtent l="0" t="0" r="3175" b="3175"/>
                  <wp:docPr id="480144727" name="Picture 6" descr="2 نفر یکجای طرف یک سند توغ مونن. د بله سر ازوا یک گروپی از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80144727" name="Picture 6" descr="2 نفر یکجای طرف یک سند توغ مونن. د بله سر ازوا یک گروپی از حباب گفتاری استه."/>
                          <pic:cNvPicPr/>
                        </pic:nvPicPr>
                        <pic:blipFill>
                          <a:blip r:embed="rId5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3E365C8" w14:textId="77777777" w:rsidR="008671A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یقین خوره ثابت نیم که پلانگذارا بوفامن چی رقم مالومات ره د زیبونای مختلف پیدا کیده و استفاده کنن.</w:t>
            </w:r>
          </w:p>
        </w:tc>
      </w:tr>
      <w:tr w:rsidR="005702C2" w:rsidRPr="004849BD" w14:paraId="513B2973" w14:textId="77777777" w:rsidTr="00AD74AE">
        <w:tc>
          <w:tcPr>
            <w:tcW w:w="2551" w:type="dxa"/>
            <w:vAlign w:val="center"/>
          </w:tcPr>
          <w:p w14:paraId="2AC5410C" w14:textId="77777777" w:rsidR="00BF57E6" w:rsidRPr="004849BD" w:rsidRDefault="00BF57E6" w:rsidP="004849BD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6C5D455E" w14:textId="77777777" w:rsidR="00BF57E6" w:rsidRPr="004849BD" w:rsidRDefault="0011586D" w:rsidP="004849BD">
            <w:pPr>
              <w:bidi/>
              <w:spacing w:before="60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نگاه کیدون سوابق تعداد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چک مونیم که ای اقدام تاثیر مونه یا نه.</w:t>
            </w:r>
          </w:p>
        </w:tc>
      </w:tr>
      <w:tr w:rsidR="005702C2" w:rsidRPr="004849BD" w14:paraId="14E07FEE" w14:textId="77777777" w:rsidTr="00AD74AE">
        <w:tc>
          <w:tcPr>
            <w:tcW w:w="2551" w:type="dxa"/>
            <w:vAlign w:val="center"/>
          </w:tcPr>
          <w:p w14:paraId="65B1F5D2" w14:textId="77777777" w:rsidR="00B314B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9F99BDB" wp14:editId="37DD0590">
                  <wp:extent cx="1482725" cy="1482725"/>
                  <wp:effectExtent l="0" t="0" r="3175" b="3175"/>
                  <wp:docPr id="1438865050" name="Picture 12" descr="یک گروپی از نفرای CALD د زیر سه حباب گفتاری استن که بله شی د سه زیبون مختلف «سلام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8865050" name="Picture 12" descr="یک گروپی از نفرای CALD د زیر سه حباب گفتاری استن که بله شی د سه زیبون مختلف «سلام» نوشته استه."/>
                          <pic:cNvPicPr/>
                        </pic:nvPicPr>
                        <pic:blipFill>
                          <a:blip r:embed="rId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7305958" w14:textId="77777777" w:rsidR="00B314B2" w:rsidRPr="004849BD" w:rsidRDefault="0011586D" w:rsidP="004849BD">
            <w:pPr>
              <w:pStyle w:val="ListParagraph"/>
              <w:numPr>
                <w:ilvl w:val="0"/>
                <w:numId w:val="4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استفاده از مالومات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به زیبونای دیگه</w:t>
            </w:r>
          </w:p>
        </w:tc>
      </w:tr>
      <w:tr w:rsidR="005702C2" w:rsidRPr="004849BD" w14:paraId="0146B129" w14:textId="77777777" w:rsidTr="00AD74AE">
        <w:tc>
          <w:tcPr>
            <w:tcW w:w="2551" w:type="dxa"/>
            <w:vAlign w:val="center"/>
          </w:tcPr>
          <w:p w14:paraId="039883CA" w14:textId="77777777" w:rsidR="00B314B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52B3975" wp14:editId="564816AB">
                  <wp:extent cx="1482725" cy="1482725"/>
                  <wp:effectExtent l="0" t="0" r="3175" b="3175"/>
                  <wp:docPr id="1084739912" name="Picture 13" descr="کدام کس یک شرکت کننده ره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4739912" name="Picture 13" descr="کدام کس یک شرکت کننده ره کمک مونه."/>
                          <pic:cNvPicPr/>
                        </pic:nvPicPr>
                        <pic:blipFill>
                          <a:blip r:embed="rId5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D0483F3" w14:textId="77777777" w:rsidR="00B314B2" w:rsidRPr="004849BD" w:rsidRDefault="0011586D" w:rsidP="004849BD">
            <w:pPr>
              <w:pStyle w:val="ListParagraph"/>
              <w:numPr>
                <w:ilvl w:val="0"/>
                <w:numId w:val="4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کمکایی ره که نیاز دیرن بدست بیارن</w:t>
            </w:r>
          </w:p>
        </w:tc>
      </w:tr>
      <w:tr w:rsidR="005702C2" w:rsidRPr="004849BD" w14:paraId="02898D24" w14:textId="77777777" w:rsidTr="00AD74AE">
        <w:tc>
          <w:tcPr>
            <w:tcW w:w="2551" w:type="dxa"/>
            <w:vAlign w:val="center"/>
          </w:tcPr>
          <w:p w14:paraId="100727FF" w14:textId="77777777" w:rsidR="00B314B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69A7DCE" wp14:editId="0FD91FF4">
                  <wp:extent cx="1482725" cy="1482725"/>
                  <wp:effectExtent l="0" t="0" r="3175" b="3175"/>
                  <wp:docPr id="814829535" name="Picture 7" descr="2 نفر یکجای طرف یک سند توغ مونن. د بله سر ازوا یک گروپی از حباب گفتاری قد یک انگشت ایرکه بالاگرفته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14829535" name="Picture 7" descr="2 نفر یکجای طرف یک سند توغ مونن. د بله سر ازوا یک گروپی از حباب گفتاری قد یک انگشت ایرکه بالاگرفته د داخل شی استه."/>
                          <pic:cNvPicPr/>
                        </pic:nvPicPr>
                        <pic:blipFill>
                          <a:blip r:embed="rId5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D961AA8" w14:textId="77777777" w:rsidR="00B314B2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ind w:left="782" w:hanging="357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شریک کیدون تجربای خوب شی قد پلانگذار شی.</w:t>
            </w:r>
          </w:p>
        </w:tc>
      </w:tr>
    </w:tbl>
    <w:p w14:paraId="71F861BC" w14:textId="77777777" w:rsidR="00B9271E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60CA6A53" w14:textId="77777777" w:rsidR="005C7C7B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2336" behindDoc="1" locked="0" layoutInCell="1" allowOverlap="1" wp14:anchorId="17AB9E7F" wp14:editId="43223E7E">
                <wp:simplePos x="0" y="0"/>
                <wp:positionH relativeFrom="margin">
                  <wp:posOffset>-59690</wp:posOffset>
                </wp:positionH>
                <wp:positionV relativeFrom="paragraph">
                  <wp:posOffset>262199</wp:posOffset>
                </wp:positionV>
                <wp:extent cx="5798820" cy="241300"/>
                <wp:effectExtent l="19050" t="19050" r="30480" b="25400"/>
                <wp:wrapNone/>
                <wp:docPr id="1128818363" name="Group 11288183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38109032" name="Straight Connector 138109032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19012414" name="Oval 121901241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AEF51EE" id="Group 1128818363" o:spid="_x0000_s1026" alt="&quot;&quot;" style="position:absolute;margin-left:-4.7pt;margin-top:20.65pt;width:456.6pt;height:19pt;flip:x;z-index:-251654144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UnJHfXAMAAAQJAAAOAAAAZHJzL2Uyb0RvYy54bWy8VttS2zAQfe9M/0Hj9+IL5OaJw6RpoQ8M&#10;MA0dnoUsx56RJVVS4qRf35VsOQQCbekMPBhddle7R+doMz3f1gxtqNKV4FkQn0QBopyIvOKrLPhx&#10;d/FpHCBtMM8xE5xmwY7q4Hz28cO0kSlNRClYThWCIFynjcyC0hiZhqEmJa2xPhGSctgshKqxgala&#10;hbnCDUSvWZhE0TBshMqlEoRqDatf2s1g5uIXBSXmpig0NYhlAeRm3Fe574P9hrMpTlcKy7IiXRr4&#10;DVnUuOJwaB/qCzYYrVX1LFRdESW0KMwJEXUoiqIi1NUA1cTRk2oulVhLV8sqbVayhwmgfYLTm8OS&#10;682lkkt5qwCJRq4ACzeztWwLVaOCVfIb3KyrDvJFWwfergePbg0isDgYTcbjBDAmsJecxadRhy4p&#10;4QqeuZHy695xEk+S3nFw5hzDNoHZNDxIq5FAFL3HQv8fFssSS+og1ilgcatQlUO1p+M4mkSnkBTH&#10;NdB2aRSuVqVBC8E5kEootLdxyDn3Be9w1KkGSD2I9v8BdADOMBm35NvjFw9H9kSL3yECOJVKm0sq&#10;amQHWcAqbpPGKd5caQPnA1jexC4zjpossEXY+8CgK8Vzexxg6VNzI7NjtHX4TgsoHe6xvWknQLpg&#10;Cm0wSAcTQrmJXQgbHqytW1Ex1jtGLqNXHTt760qdOP/FufdwJwtueue64kIdO91sfcpFa+8RaOu2&#10;EDyIfOcuzUEDzLIyeA+KJfEkikEnZ55jN4A0ivfLe1r18vR356XR02owGIyGAyCP5w4A3MkLjrCK&#10;8rJ8qq49cTpuUQaK16/SSwtW5Rdw9/YmtFo99DwZzxfDXr4HZo8p6dxejDH8nExGw45qj2IAxxn3&#10;F+jU9RKFk2Nc8BR2h5c4py2zBxH8+cNs17Gkd4I6zvK/kMd7s5z1wvwDy5ESbQPUklxU8JJcYW1u&#10;sYKOBwSBLm5u4FMwAY+H6EYBKoX6dWzd2sPjC7sBaqCDZoH+ucaKAp/X9ULAqxFD75fEDSG+MswP&#10;CyXqe2jccxsBtjAnECcLiFF+sjBtl4bWT+h87sygZUpsrvhSEv9O2VfvbnuPlezoa4D318I/689e&#10;yNa2Y1Gr/W7ipO96DbRaR4DuZ4Ht5Y/nzn7/42X2GwAA//8DAFBLAwQUAAYACAAAACEACQa3Rd4A&#10;AAAIAQAADwAAAGRycy9kb3ducmV2LnhtbEyPzU7DMBCE70i8g7VI3Fq7xAIS4lQVEgghLg0/6tGN&#10;lyQiXkex24a3ZznBcTSjmW/K9ewHccQp9oEMrJYKBFITXE+tgbfXh8UtiJgsOTsEQgPfGGFdnZ+V&#10;tnDhRFs81qkVXEKxsAa6lMZCyth06G1chhGJvc8weZtYTq10kz1xuR/klVLX0tueeKGzI9532HzV&#10;B2/gfdNr1B+75xfVID45uXuse23M5cW8uQORcE5/YfjFZ3SomGkfDuSiGAwscs1JA3qVgWA/Vxlf&#10;2Ru4yTOQVSn/H6h+AAAA//8DAFBLAQItABQABgAIAAAAIQC2gziS/gAAAOEBAAATAAAAAAAAAAAA&#10;AAAAAAAAAABbQ29udGVudF9UeXBlc10ueG1sUEsBAi0AFAAGAAgAAAAhADj9If/WAAAAlAEAAAsA&#10;AAAAAAAAAAAAAAAALwEAAF9yZWxzLy5yZWxzUEsBAi0AFAAGAAgAAAAhAFSckd9cAwAABAkAAA4A&#10;AAAAAAAAAAAAAAAALgIAAGRycy9lMm9Eb2MueG1sUEsBAi0AFAAGAAgAAAAhAAkGt0XeAAAACAEA&#10;AA8AAAAAAAAAAAAAAAAAtgUAAGRycy9kb3ducmV2LnhtbFBLBQYAAAAABAAEAPMAAADBBgAAAAA=&#10;">
                <v:line id="Straight Connector 138109032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K0kcIyAAAAOIAAAAPAAAAZHJzL2Rvd25yZXYueG1sRE9da8Iw&#10;FH0X9h/CHexFNFFhuGqUzTEYzAd1Bft4aa5tsbkpTar13y/CwMfD+V6ue1uLC7W+cqxhMlYgiHNn&#10;Ki40pL9fozkIH5AN1o5Jw408rFdPgyUmxl15T5dDKEQMYZ+ghjKEJpHS5yVZ9GPXEEfu5FqLIcK2&#10;kKbFawy3tZwq9SotVhwbSmxoU1J+PnRWw/G233S7z0ZmdZpl2+PPMO0+Oq1fnvv3BYhAfXiI/93f&#10;Js6fzSfqTc2mcL8UMcjVHwAAAP//AwBQSwECLQAUAAYACAAAACEA2+H2y+4AAACFAQAAEwAAAAAA&#10;AAAAAAAAAAAAAAAAW0NvbnRlbnRfVHlwZXNdLnhtbFBLAQItABQABgAIAAAAIQBa9CxbvwAAABUB&#10;AAALAAAAAAAAAAAAAAAAAB8BAABfcmVscy8ucmVsc1BLAQItABQABgAIAAAAIQCK0kcIyAAAAOIA&#10;AAAPAAAAAAAAAAAAAAAAAAcCAABkcnMvZG93bnJldi54bWxQSwUGAAAAAAMAAwC3AAAA/AIAAAAA&#10;" strokecolor="#65276f [3044]" strokeweight="3pt">
                  <v:stroke endcap="round"/>
                </v:line>
                <v:oval id="Oval 121901241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oK64fxgAAAOMAAAAPAAAAZHJzL2Rvd25yZXYueG1sRE9Li8Iw&#10;EL4L/ocwgjdNW2XRahTZFx724uPgcWjGtthMuk1au/9+Iwge53vPetubSnTUuNKygngagSDOrC45&#10;V3A+fU0WIJxH1lhZJgV/5GC7GQ7WmGp75wN1R5+LEMIuRQWF93UqpcsKMuimtiYO3NU2Bn04m1zq&#10;Bu8h3FQyiaI3abDk0FBgTe8FZbdjaxTM0P201a9efHyeutZf95f6u70oNR71uxUIT71/iZ/uvQ7z&#10;k3gZxck8nsPjpwCA3PwDAAD//wMAUEsBAi0AFAAGAAgAAAAhANvh9svuAAAAhQEAABMAAAAAAAAA&#10;AAAAAAAAAAAAAFtDb250ZW50X1R5cGVzXS54bWxQSwECLQAUAAYACAAAACEAWvQsW78AAAAVAQAA&#10;CwAAAAAAAAAAAAAAAAAfAQAAX3JlbHMvLnJlbHNQSwECLQAUAAYACAAAACEAKCuuH8YAAADjAAAA&#10;DwAAAAAAAAAAAAAAAAAHAgAAZHJzL2Rvd25yZXYueG1sUEsFBgAAAAADAAMAtwAAAPoCAAAAAA==&#10;" fillcolor="#8ac64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4</w:t>
      </w:r>
    </w:p>
    <w:tbl>
      <w:tblPr>
        <w:bidiVisual/>
        <w:tblW w:w="9524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227"/>
        <w:gridCol w:w="170"/>
      </w:tblGrid>
      <w:tr w:rsidR="005702C2" w:rsidRPr="004849BD" w14:paraId="46C0AFB5" w14:textId="77777777" w:rsidTr="00AD74AE">
        <w:trPr>
          <w:gridAfter w:val="2"/>
          <w:wAfter w:w="397" w:type="dxa"/>
          <w:trHeight w:val="3288"/>
        </w:trPr>
        <w:tc>
          <w:tcPr>
            <w:tcW w:w="2551" w:type="dxa"/>
            <w:vAlign w:val="center"/>
          </w:tcPr>
          <w:p w14:paraId="505DDAD4" w14:textId="77777777" w:rsidR="005C7C7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975D750" wp14:editId="18D20E74">
                  <wp:extent cx="1482725" cy="1482725"/>
                  <wp:effectExtent l="0" t="0" r="3175" b="3175"/>
                  <wp:docPr id="502621758" name="Picture 8" descr="یک کارگر NDIS یک کسی ره کمک مونه. د پشت سر شی یک نقشه دنیا استه که یک تیر طرف استرالیا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2621758" name="Picture 8" descr="یک کارگر NDIS یک کسی ره کمک مونه. د پشت سر شی یک نقشه دنیا استه که یک تیر طرف استرالیا نیشو میدیه."/>
                          <pic:cNvPicPr/>
                        </pic:nvPicPr>
                        <pic:blipFill>
                          <a:blip r:embed="rId5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BA0C757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مالومات ره قد کارمندا و شریکای خو شریک مونیم که چی رقم کسایی که تازه د استرالیا امدن ره کمک کنیم.</w:t>
            </w:r>
          </w:p>
          <w:p w14:paraId="220C23A8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کمکای موشه که بلده </w:t>
            </w:r>
            <w:r w:rsidRPr="004849BD">
              <w:rPr>
                <w:rStyle w:val="Strong"/>
                <w:rFonts w:cs="Dubai"/>
                <w:rtl/>
              </w:rPr>
              <w:t xml:space="preserve">پناهندا </w:t>
            </w:r>
            <w:r w:rsidRPr="004849BD">
              <w:rPr>
                <w:rFonts w:cs="Dubai"/>
                <w:rtl/>
              </w:rPr>
              <w:t>ایمن استه.</w:t>
            </w:r>
          </w:p>
        </w:tc>
      </w:tr>
      <w:tr w:rsidR="005702C2" w:rsidRPr="004849BD" w14:paraId="224E1B24" w14:textId="77777777" w:rsidTr="00AD74AE">
        <w:trPr>
          <w:trHeight w:val="3288"/>
        </w:trPr>
        <w:tc>
          <w:tcPr>
            <w:tcW w:w="2551" w:type="dxa"/>
            <w:vAlign w:val="center"/>
          </w:tcPr>
          <w:p w14:paraId="69219E20" w14:textId="77777777" w:rsidR="005C7C7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D812B51" wp14:editId="6F679E96">
                  <wp:extent cx="1483200" cy="1112400"/>
                  <wp:effectExtent l="0" t="0" r="3175" b="0"/>
                  <wp:docPr id="1261773750" name="Picture 14" descr="یک گروپی از پناهندا وسایل خوره از یک دشت انتقال میدی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1773750" name="Picture 14" descr="یک گروپی از پناهندا وسایل خوره از یک دشت انتقال میدین."/>
                          <pic:cNvPicPr/>
                        </pic:nvPicPr>
                        <pic:blipFill>
                          <a:blip r:embed="rId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3641" t="12183" r="36" b="143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73" w:type="dxa"/>
            <w:gridSpan w:val="3"/>
            <w:vAlign w:val="center"/>
          </w:tcPr>
          <w:p w14:paraId="49BC16A1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پناهنده کسی استه که مجبور شده کشور خوره ترک کنه.</w:t>
            </w:r>
          </w:p>
          <w:p w14:paraId="4FBCF2A2" w14:textId="77777777" w:rsidR="00C06564" w:rsidRPr="004849BD" w:rsidRDefault="0011586D" w:rsidP="004849BD">
            <w:pPr>
              <w:pStyle w:val="ListParagraph"/>
              <w:numPr>
                <w:ilvl w:val="0"/>
                <w:numId w:val="4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بخاطر خشونت - وقتیکه یک کسی به شمو صدمه میرسننه </w:t>
            </w:r>
          </w:p>
          <w:p w14:paraId="1EB50A05" w14:textId="77777777" w:rsidR="005C7C7B" w:rsidRPr="004849BD" w:rsidRDefault="0011586D" w:rsidP="004849BD">
            <w:pPr>
              <w:pStyle w:val="ListParagraph"/>
              <w:numPr>
                <w:ilvl w:val="0"/>
                <w:numId w:val="4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تاکه اونا درامان بومنن.</w:t>
            </w:r>
          </w:p>
        </w:tc>
      </w:tr>
      <w:tr w:rsidR="005702C2" w:rsidRPr="004849BD" w14:paraId="1467ADE2" w14:textId="77777777" w:rsidTr="00AD74AE">
        <w:trPr>
          <w:gridAfter w:val="2"/>
          <w:wAfter w:w="397" w:type="dxa"/>
          <w:trHeight w:val="3288"/>
        </w:trPr>
        <w:tc>
          <w:tcPr>
            <w:tcW w:w="2551" w:type="dxa"/>
            <w:vAlign w:val="center"/>
          </w:tcPr>
          <w:p w14:paraId="2973E5D5" w14:textId="77777777" w:rsidR="00F25D40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53BCA5D" wp14:editId="11CF44F4">
                  <wp:extent cx="1482725" cy="1482725"/>
                  <wp:effectExtent l="0" t="0" r="3175" b="3175"/>
                  <wp:docPr id="1671520727" name="Picture 9" descr="یک کارگر NDIS یک سند د دست شی استه. د پالوی ازوا یک حباب فکری قد یک نشان مالوماتی د داخل شی قد یک انگشت ایرکه بالاگرف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1520727" name="Picture 9" descr="یک کارگر NDIS یک سند د دست شی استه. د پالوی ازوا یک حباب فکری قد یک نشان مالوماتی د داخل شی قد یک انگشت ایرکه بالاگرفته استه."/>
                          <pic:cNvPicPr/>
                        </pic:nvPicPr>
                        <pic:blipFill>
                          <a:blip r:embed="rId5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E44E73B" w14:textId="77777777" w:rsidR="00836647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یقین خوره ثابت خواد کدیم که اکثر از کارمندا و شریکای مو بی تنن ای مالومات ره پیدا کیده و استفاده کنن.</w:t>
            </w:r>
          </w:p>
        </w:tc>
      </w:tr>
      <w:tr w:rsidR="005702C2" w:rsidRPr="004849BD" w14:paraId="4B7E74D3" w14:textId="77777777" w:rsidTr="00AD74AE">
        <w:trPr>
          <w:gridAfter w:val="1"/>
          <w:wAfter w:w="170" w:type="dxa"/>
          <w:trHeight w:val="3288"/>
        </w:trPr>
        <w:tc>
          <w:tcPr>
            <w:tcW w:w="2551" w:type="dxa"/>
            <w:vAlign w:val="center"/>
          </w:tcPr>
          <w:p w14:paraId="68867CB5" w14:textId="77777777" w:rsidR="00F25D40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794FF29" wp14:editId="0A0D9C6B">
                  <wp:extent cx="1482725" cy="1482725"/>
                  <wp:effectExtent l="0" t="0" r="3175" b="3175"/>
                  <wp:docPr id="1703784506" name="Picture 15" descr="یک نفر سند NDIS ره د دست خو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03784506" name="Picture 15" descr="یک نفر سند NDIS ره د دست خو گرفته."/>
                          <pic:cNvPicPr/>
                        </pic:nvPicPr>
                        <pic:blipFill>
                          <a:blip r:embed="rId5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0A6B2225" w14:textId="77777777" w:rsidR="00F25D40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چی قدر پناهندا و نفرای نو د استرالیا استن چک نیم که ای اقدام تاثیر مونه یا نه.</w:t>
            </w:r>
          </w:p>
          <w:p w14:paraId="4B09989E" w14:textId="77777777" w:rsidR="00355CDC" w:rsidRPr="004849BD" w:rsidRDefault="0011586D" w:rsidP="004849BD">
            <w:pPr>
              <w:pStyle w:val="ListParagraph"/>
              <w:numPr>
                <w:ilvl w:val="0"/>
                <w:numId w:val="4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سهم بیگرن</w:t>
            </w:r>
          </w:p>
          <w:p w14:paraId="4A30C18F" w14:textId="77777777" w:rsidR="00F25D40" w:rsidRPr="004849BD" w:rsidRDefault="0011586D" w:rsidP="004849BD">
            <w:pPr>
              <w:pStyle w:val="ListParagraph"/>
              <w:numPr>
                <w:ilvl w:val="0"/>
                <w:numId w:val="4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از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استفاده کنن.</w:t>
            </w:r>
          </w:p>
        </w:tc>
      </w:tr>
    </w:tbl>
    <w:p w14:paraId="4D548F61" w14:textId="77777777" w:rsidR="005C7C7B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4384" behindDoc="1" locked="0" layoutInCell="1" allowOverlap="1" wp14:anchorId="47366427" wp14:editId="5D635063">
                <wp:simplePos x="0" y="0"/>
                <wp:positionH relativeFrom="margin">
                  <wp:posOffset>-87051</wp:posOffset>
                </wp:positionH>
                <wp:positionV relativeFrom="paragraph">
                  <wp:posOffset>280670</wp:posOffset>
                </wp:positionV>
                <wp:extent cx="5798820" cy="241300"/>
                <wp:effectExtent l="19050" t="19050" r="30480" b="25400"/>
                <wp:wrapNone/>
                <wp:docPr id="2133591253" name="Group 213359125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2035393053" name="Straight Connector 2035393053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957140330" name="Oval 957140330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F26ABEC" id="Group 2133591253" o:spid="_x0000_s1026" alt="&quot;&quot;" style="position:absolute;margin-left:-6.85pt;margin-top:22.1pt;width:456.6pt;height:19pt;flip:x;z-index:-251652096;mso-position-horizontal-relative:margin;mso-width-relative:margin;mso-height-relative:margin" coordsize="57991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BS+9XgMAAAQJAAAOAAAAZHJzL2Uyb0RvYy54bWy8Vslu2zAQvRfoPxC6N5KsyItgOXDdJj0E&#10;SVCnyJmhKEsARbIkbTn9+g6pxXbspG0KJAeFy8xw+OY9jqcX24qhDVW6FDz1wrPAQ5QTkZV8lXo/&#10;7i8/jT2kDeYZZoLT1Hui2ruYffwwrWVCB6IQLKMKQRCuk1qmXmGMTHxfk4JWWJ8JSTls5kJV2MBU&#10;rfxM4RqiV8wfBMHQr4XKpBKEag2rX5pNb+bi5zkl5jbPNTWIpR7kZtxXue+j/fqzKU5WCsuiJG0a&#10;+A1ZVLjkcGgf6gs2GK1VeRSqKokSWuTmjIjKF3leEuruALcJg2e3uVJiLd1dVkm9kj1MAO0znN4c&#10;ltxsrpRcyjsFSNRyBVi4mb3LNlcVylkpv0Fl3e0gX7R14D314NGtQQQW49FkPB4AxgT2BudhFLTo&#10;kgJKcORGiq87x0k4GfSO8blz9JsEZlP/IK1aAlH0Dgv9f1gsCyypg1gngMWdQmUG6QdRHE2iII48&#10;xHEFvF0ahctVYdBCcA6sEgrtGTnsXIAFb5HUiQZQOxjt/wPwAJ7hYNzQb4dgOBxFLRCHGOBEKm2u&#10;qKiQHaQeK7lNGyd4c60NnA9wdSZ2mXFUp140DqEKiGBQluKZPQ7Q7FJzI/PEaOPwneZweahkU2sn&#10;QbpgCm0wiAcTQrkJXQgbHqytW14y1jsGLqNXHVt760qdPP/FufdwJwtueueq5EKdOt1su5Tzxr5D&#10;oLm3heBRZE+uaA4a4JYVwjuQbBKPwvMgiqBADcduAWi0W92RqpdnV7lOGj2p4jgeDWOgzrEuQYpW&#10;UZ0sn6trR5uWWZSB4vWr5NKCldklVN7WQavVY8+S8Xwx7OV7YLZPSOf2Yozh58FkNGyJthcDGM54&#10;Vz6nrZcIPDjFhI7A7vACZ7ThdRzAX3eY7TqW8k5Opzn+F+J4b46zXpZ/4DhSommAWpLLEt6Ra6zN&#10;HVbQ8YAg0MXNLXxyJuDpEO3IQ4VQv06tW3t4fGHXQzV00NTTP9dYUaDzuloIeDNC6P2SuCHEV4Z1&#10;w1yJ6gEa99xGgC3MCcRJPWJUN1mYpktD6yd0Pndm0DIlNtd8KUn3Stk37377gJVs6WvgNb0R3bN+&#10;9D42ti2LGuW3Eyd812ug1ToCtD8LbC/fnzv73Y+X2W8AAAD//wMAUEsDBBQABgAIAAAAIQCH9fPA&#10;3wAAAAkBAAAPAAAAZHJzL2Rvd25yZXYueG1sTI9NT8MwDIbvSPyHyEjctnQlwFaaThMSCKFdKB/a&#10;MWtMG9E4VZNt5d9jTnCz5Uevn7dcT74XRxyjC6RhMc9AIDXBOmo1vL0+zJYgYjJkTR8INXxjhHV1&#10;flaawoYTveCxTq3gEIqF0dClNBRSxqZDb+I8DEh8+wyjN4nXsZV2NCcO973Ms+xGeuOIP3RmwPsO&#10;m6/64DW8b5xC9bF73mYN4pOVu8faKa0vL6bNHYiEU/qD4Vef1aFip304kI2i1zBbXN0yqkGpHAQD&#10;y9XqGsSehzwHWZXyf4PqBwAA//8DAFBLAQItABQABgAIAAAAIQC2gziS/gAAAOEBAAATAAAAAAAA&#10;AAAAAAAAAAAAAABbQ29udGVudF9UeXBlc10ueG1sUEsBAi0AFAAGAAgAAAAhADj9If/WAAAAlAEA&#10;AAsAAAAAAAAAAAAAAAAALwEAAF9yZWxzLy5yZWxzUEsBAi0AFAAGAAgAAAAhAOEFL71eAwAABAkA&#10;AA4AAAAAAAAAAAAAAAAALgIAAGRycy9lMm9Eb2MueG1sUEsBAi0AFAAGAAgAAAAhAIf188DfAAAA&#10;CQEAAA8AAAAAAAAAAAAAAAAAuAUAAGRycy9kb3ducmV2LnhtbFBLBQYAAAAABAAEAPMAAADEBgAA&#10;AAA=&#10;">
                <v:line id="Straight Connector 2035393053" o:spid="_x0000_s1027" style="position:absolute;visibility:visible;mso-wrap-style:square" from="0,1306" to="57167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9t3OzQAAAOMAAAAPAAAAZHJzL2Rvd25yZXYueG1sRI9Ba8JA&#10;FITvhf6H5RW8lLpbg6VNXaUqQkEPagPm+Mi+JqHZtyG70fjvu0Khx2FmvmFmi8E24kydrx1reB4r&#10;EMSFMzWXGrKvzdMrCB+QDTaOScOVPCzm93czTI278IHOx1CKCGGfooYqhDaV0hcVWfRj1xJH79t1&#10;FkOUXSlNh5cIt42cKPUiLdYcFypsaVVR8XPsrYbT9bDq9+tW5k2W57vT9jHrl73Wo4fh4x1EoCH8&#10;h//an0bDRCXT5C1R0wRun+IfkPNfAAAA//8DAFBLAQItABQABgAIAAAAIQDb4fbL7gAAAIUBAAAT&#10;AAAAAAAAAAAAAAAAAAAAAABbQ29udGVudF9UeXBlc10ueG1sUEsBAi0AFAAGAAgAAAAhAFr0LFu/&#10;AAAAFQEAAAsAAAAAAAAAAAAAAAAAHwEAAF9yZWxzLy5yZWxzUEsBAi0AFAAGAAgAAAAhANL23c7N&#10;AAAA4wAAAA8AAAAAAAAAAAAAAAAABwIAAGRycy9kb3ducmV2LnhtbFBLBQYAAAAAAwADALcAAAAB&#10;AwAAAAA=&#10;" strokecolor="#65276f [3044]" strokeweight="3pt">
                  <v:stroke endcap="round"/>
                </v:line>
                <v:oval id="Oval 957140330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L1YfeygAAAOIAAAAPAAAAZHJzL2Rvd25yZXYueG1sRI+7bsIw&#10;FIZ3pL6DdSqxEYeGlpBiUFVoxdCFy5DxKD4kUePjNHZC+vb1UInx13/Tt96OphEDda62rGAexSCI&#10;C6trLhVczh+zFITzyBoby6TglxxsNw+TNWba3vhIw8mXIoywy1BB5X2bSemKigy6yLbEwbvazqAP&#10;siul7vAWxk0jn+L4RRqsOTxU2NJ7RcX3qTcKEnRfffOj093+PPT+esjbzz5Xavo4vr2C8DT6e/i/&#10;fdAKVs/L+SJOkgARkAIOyM0fAAAA//8DAFBLAQItABQABgAIAAAAIQDb4fbL7gAAAIUBAAATAAAA&#10;AAAAAAAAAAAAAAAAAABbQ29udGVudF9UeXBlc10ueG1sUEsBAi0AFAAGAAgAAAAhAFr0LFu/AAAA&#10;FQEAAAsAAAAAAAAAAAAAAAAAHwEAAF9yZWxzLy5yZWxzUEsBAi0AFAAGAAgAAAAhAMvVh97KAAAA&#10;4gAAAA8AAAAAAAAAAAAAAAAABwIAAGRycy9kb3ducmV2LnhtbFBLBQYAAAAAAwADALcAAAD+AgAA&#10;AAA=&#10;" fillcolor="#8ac64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5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45"/>
        <w:gridCol w:w="6520"/>
        <w:gridCol w:w="62"/>
      </w:tblGrid>
      <w:tr w:rsidR="005702C2" w:rsidRPr="004849BD" w14:paraId="15C5E694" w14:textId="77777777" w:rsidTr="00AD74AE">
        <w:trPr>
          <w:trHeight w:val="2778"/>
        </w:trPr>
        <w:tc>
          <w:tcPr>
            <w:tcW w:w="2545" w:type="dxa"/>
            <w:vAlign w:val="center"/>
          </w:tcPr>
          <w:p w14:paraId="400D5614" w14:textId="77777777" w:rsidR="00AA2B19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29605E0" wp14:editId="306C41FC">
                  <wp:extent cx="1478915" cy="1478915"/>
                  <wp:effectExtent l="0" t="0" r="6985" b="6985"/>
                  <wp:docPr id="92285862" name="Picture 10" descr="یک کارمند دولتی که کدام کسی ره کمک مونه و یک سند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285862" name="Picture 10" descr="یک کارمند دولتی که کدام کسی ره کمک مونه و یک سند NDIS."/>
                          <pic:cNvPicPr/>
                        </pic:nvPicPr>
                        <pic:blipFill>
                          <a:blip r:embed="rId5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5AAC0EF0" w14:textId="77777777" w:rsidR="00AA2B19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قد دیگه نهادای دولتی همکاری مونیم تا مردم ره خوبتر کمک کنیم که از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استفاده کنن.</w:t>
            </w:r>
          </w:p>
        </w:tc>
      </w:tr>
      <w:tr w:rsidR="005702C2" w:rsidRPr="004849BD" w14:paraId="769E28C9" w14:textId="77777777" w:rsidTr="00AD74AE">
        <w:trPr>
          <w:trHeight w:val="2778"/>
        </w:trPr>
        <w:tc>
          <w:tcPr>
            <w:tcW w:w="2545" w:type="dxa"/>
            <w:vAlign w:val="center"/>
          </w:tcPr>
          <w:p w14:paraId="642B89FD" w14:textId="77777777" w:rsidR="005F5A9C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42C31B2" wp14:editId="6E7B48A3">
                  <wp:extent cx="1478915" cy="1478915"/>
                  <wp:effectExtent l="0" t="0" r="6985" b="6985"/>
                  <wp:docPr id="87536267" name="Picture 11" descr="2 نفر دست خوره طرف یک تیر دراز کیده که طرف استرالیا اشاره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536267" name="Picture 11" descr="2 نفر دست خوره طرف یک تیر دراز کیده که طرف استرالیا اشاره مونه."/>
                          <pic:cNvPicPr/>
                        </pic:nvPicPr>
                        <pic:blipFill>
                          <a:blip r:embed="rId5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7559A106" w14:textId="77777777" w:rsidR="005F5A9C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شامل موارد زیر موشه:</w:t>
            </w:r>
          </w:p>
          <w:p w14:paraId="0A835586" w14:textId="77777777" w:rsidR="00EA0E38" w:rsidRPr="004849BD" w:rsidRDefault="0011586D" w:rsidP="004849BD">
            <w:pPr>
              <w:pStyle w:val="ListParagraph"/>
              <w:numPr>
                <w:ilvl w:val="0"/>
                <w:numId w:val="4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پناهندا</w:t>
            </w:r>
          </w:p>
          <w:p w14:paraId="6B74B059" w14:textId="77777777" w:rsidR="005F5A9C" w:rsidRPr="004849BD" w:rsidRDefault="0011586D" w:rsidP="004849BD">
            <w:pPr>
              <w:pStyle w:val="ListParagraph"/>
              <w:numPr>
                <w:ilvl w:val="0"/>
                <w:numId w:val="4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کسایی که نو د استرالیا امدن.</w:t>
            </w:r>
          </w:p>
        </w:tc>
      </w:tr>
      <w:tr w:rsidR="005702C2" w:rsidRPr="004849BD" w14:paraId="40FE105A" w14:textId="77777777" w:rsidTr="00AD74AE">
        <w:trPr>
          <w:trHeight w:val="2778"/>
        </w:trPr>
        <w:tc>
          <w:tcPr>
            <w:tcW w:w="2545" w:type="dxa"/>
            <w:vAlign w:val="center"/>
          </w:tcPr>
          <w:p w14:paraId="2C8F9AEF" w14:textId="77777777" w:rsidR="00EA7E2D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A9E804A" wp14:editId="7DAC6016">
                  <wp:extent cx="1478915" cy="1478915"/>
                  <wp:effectExtent l="0" t="0" r="6985" b="6985"/>
                  <wp:docPr id="804146549" name="Picture 12" descr="یک نفر سند NDIS ره د دست خو گرفته. د پالوی ازوا یک علامت مالوماتی ویک انگشت ایرکه بالاگرفته قد یک تیری استه که روی شی طرف بال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04146549" name="Picture 12" descr="یک نفر سند NDIS ره د دست خو گرفته. د پالوی ازوا یک علامت مالوماتی ویک انگشت ایرکه بالاگرفته قد یک تیری استه که روی شی طرف بال استه."/>
                          <pic:cNvPicPr/>
                        </pic:nvPicPr>
                        <pic:blipFill>
                          <a:blip r:embed="rId5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1C379CAA" w14:textId="77777777" w:rsidR="00EA7E2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د باره کسایکه تازه د استرالیا امده مالومات میگریم تاکه سهم گرفتو 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بلده شی آسوتر کنیم.</w:t>
            </w:r>
          </w:p>
          <w:p w14:paraId="1C81F76F" w14:textId="77777777" w:rsidR="00EA7E2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</w:t>
            </w:r>
            <w:r w:rsidRPr="004849BD">
              <w:rPr>
                <w:rStyle w:val="Strong"/>
                <w:rFonts w:cs="Dubai"/>
                <w:rtl/>
              </w:rPr>
              <w:t>ارزیابی هایی</w:t>
            </w:r>
            <w:r w:rsidRPr="004849BD">
              <w:rPr>
                <w:rFonts w:cs="Dubai"/>
                <w:rtl/>
              </w:rPr>
              <w:t xml:space="preserve"> موشه که اونا انجام ددن.</w:t>
            </w:r>
          </w:p>
        </w:tc>
      </w:tr>
      <w:tr w:rsidR="005702C2" w:rsidRPr="004849BD" w14:paraId="511EE764" w14:textId="77777777" w:rsidTr="00AD74AE">
        <w:trPr>
          <w:trHeight w:val="2778"/>
        </w:trPr>
        <w:tc>
          <w:tcPr>
            <w:tcW w:w="2545" w:type="dxa"/>
            <w:vAlign w:val="center"/>
          </w:tcPr>
          <w:p w14:paraId="6DC61AEB" w14:textId="77777777" w:rsidR="00297E13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7328" behindDoc="0" locked="0" layoutInCell="1" allowOverlap="1" wp14:anchorId="58EF1797" wp14:editId="0FA2F5A1">
                      <wp:simplePos x="0" y="0"/>
                      <wp:positionH relativeFrom="column">
                        <wp:posOffset>285115</wp:posOffset>
                      </wp:positionH>
                      <wp:positionV relativeFrom="paragraph">
                        <wp:posOffset>375285</wp:posOffset>
                      </wp:positionV>
                      <wp:extent cx="892175" cy="220980"/>
                      <wp:effectExtent l="0" t="0" r="3175" b="7620"/>
                      <wp:wrapNone/>
                      <wp:docPr id="1313972618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2098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080990F" w14:textId="77777777" w:rsidR="0011586D" w:rsidRPr="00C177D3" w:rsidRDefault="0011586D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2"/>
                                      <w:szCs w:val="22"/>
                                      <w:lang w:val="en-PH"/>
                                    </w:rPr>
                                  </w:pPr>
                                  <w:r w:rsidRPr="00C177D3">
                                    <w:rPr>
                                      <w:rFonts w:cs="Dubai"/>
                                      <w:b/>
                                      <w:bCs/>
                                      <w:sz w:val="22"/>
                                      <w:szCs w:val="22"/>
                                      <w:rtl/>
                                    </w:rPr>
                                    <w:t>ارزیابی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8EF1797" id="_x0000_s1035" type="#_x0000_t202" alt="&quot;&quot;" style="position:absolute;left:0;text-align:left;margin-left:22.45pt;margin-top:29.55pt;width:70.25pt;height:17.4pt;z-index:25174732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/Y1Ci8QEAAMMDAAAOAAAAZHJzL2Uyb0RvYy54bWysU1Fv0zAQfkfiP1h+p0kjFdqo6TQ2hpAG&#10;Qxr8gKvjNBa2z9huk/LrOTttN8HbtDxYZzv33X3ffV5fjUazg/RBoW34fFZyJq3AVtldw3/+uHu3&#10;5CxEsC1otLLhRxn41ebtm/Xgallhj7qVnhGIDfXgGt7H6OqiCKKXBsIMnbR02aE3EGnrd0XrYSB0&#10;o4uqLN8XA/rWeRQyBDq9nS75JuN3nRTxoeuCjEw3nHqLefV53aa12Kyh3nlwvRKnNuAFXRhQlope&#10;oG4hAtt79R+UUcJjwC7OBJoCu04JmTkQm3n5D5vHHpzMXEic4C4yhdeDFd8Oj+67Z3H8iCMNMJMI&#10;7h7Fr8As3vRgd/Laexx6CS0VnifJisGF+pSapA51SCDb4Su2NGTYR8xAY+dNUoV4MkKnARwvossx&#10;MkGHy1U1/7DgTNBVVZWrZR5KAfU52fkQP0s0LAUN9zTTDA6H+xBTM1Cff0m1LN4prfNctWVDw1eL&#10;apETnt0YFcl2WhmqX6ZvMkLi+Mm2OTmC0lNMBbQ9kU48J8Zx3I5MtYSfcpMGW2yPpILHyWX0Kijo&#10;0f/hbCCHNTz83oOXnOkvlpRMdjwH/hxszwFYQakNj5xN4U3Mtp0oXpPCncrsnyqfWiSnZFFOrk5W&#10;fL7Pfz29vc1fAAAA//8DAFBLAwQUAAYACAAAACEA861V+t4AAAAIAQAADwAAAGRycy9kb3ducmV2&#10;LnhtbEyPMU/DMBSEd6T+B+tVYqNOIa3qEKeqEExIiDQMjE78mliNn0PstuHf405lPN3p7rt8O9me&#10;nXH0xpGE5SIBhtQ4baiV8FW9PWyA+aBIq94RSvhFD9tidperTLsLlXjeh5bFEvKZktCFMGSc+6ZD&#10;q/zCDUjRO7jRqhDl2HI9qksstz1/TJI1t8pQXOjUgC8dNsf9yUrYfVP5an4+6s/yUJqqEgm9r49S&#10;3s+n3TOwgFO4heGKH9GhiEy1O5H2rJeQpiImJazEEtjV36xSYLUE8SSAFzn/f6D4AwAA//8DAFBL&#10;AQItABQABgAIAAAAIQC2gziS/gAAAOEBAAATAAAAAAAAAAAAAAAAAAAAAABbQ29udGVudF9UeXBl&#10;c10ueG1sUEsBAi0AFAAGAAgAAAAhADj9If/WAAAAlAEAAAsAAAAAAAAAAAAAAAAALwEAAF9yZWxz&#10;Ly5yZWxzUEsBAi0AFAAGAAgAAAAhAP9jUKLxAQAAwwMAAA4AAAAAAAAAAAAAAAAALgIAAGRycy9l&#10;Mm9Eb2MueG1sUEsBAi0AFAAGAAgAAAAhAPOtVfreAAAACAEAAA8AAAAAAAAAAAAAAAAASwQAAGRy&#10;cy9kb3ducmV2LnhtbFBLBQYAAAAABAAEAPMAAABWBQAAAAA=&#10;" filled="f" stroked="f">
                      <v:textbox inset="0,0,0,0">
                        <w:txbxContent>
                          <w:p w14:paraId="0080990F" w14:textId="77777777" w:rsidR="0011586D" w:rsidRPr="00C177D3" w:rsidRDefault="0011586D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2"/>
                                <w:szCs w:val="22"/>
                                <w:lang w:val="en-PH"/>
                              </w:rPr>
                            </w:pPr>
                            <w:r w:rsidRPr="00C177D3">
                              <w:rPr>
                                <w:rFonts w:cs="Dubai"/>
                                <w:b/>
                                <w:bCs/>
                                <w:sz w:val="22"/>
                                <w:szCs w:val="22"/>
                                <w:rtl/>
                              </w:rPr>
                              <w:t>ارزیابی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EF7D00" w:rsidRPr="004849BD">
              <w:rPr>
                <w:rFonts w:cs="Dubai"/>
                <w:noProof/>
              </w:rPr>
              <w:drawing>
                <wp:inline distT="0" distB="0" distL="0" distR="0" wp14:anchorId="3AE96A33" wp14:editId="279C00D1">
                  <wp:extent cx="1478915" cy="1478915"/>
                  <wp:effectExtent l="0" t="0" r="6985" b="6985"/>
                  <wp:docPr id="2121116958" name="Picture 16" descr="یک سند ارزیابی یک لست قد دو علامت تیک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21116958" name="Picture 16" descr="یک سند ارزیابی یک لست قد دو علامت تیک ره نیشو میدیه."/>
                          <pic:cNvPicPr/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82" w:type="dxa"/>
            <w:gridSpan w:val="2"/>
            <w:vAlign w:val="center"/>
          </w:tcPr>
          <w:p w14:paraId="64039B7C" w14:textId="77777777" w:rsidR="00297E13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از طریق ارزیابی ها مو موفامیم که: </w:t>
            </w:r>
          </w:p>
          <w:p w14:paraId="7970D676" w14:textId="77777777" w:rsidR="00297E13" w:rsidRPr="004849BD" w:rsidRDefault="0011586D" w:rsidP="004849BD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معیوبیت شیم چی رقم بله زندگی شیم تاثیر نه </w:t>
            </w:r>
          </w:p>
          <w:p w14:paraId="78E054B7" w14:textId="77777777" w:rsidR="00297E13" w:rsidRPr="004849BD" w:rsidRDefault="0011586D" w:rsidP="004849BD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بلده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به چی کمکای نیاز دیرید.</w:t>
            </w:r>
          </w:p>
        </w:tc>
      </w:tr>
      <w:tr w:rsidR="005702C2" w:rsidRPr="004849BD" w14:paraId="015D37C5" w14:textId="77777777" w:rsidTr="00AD74AE">
        <w:trPr>
          <w:gridAfter w:val="1"/>
          <w:wAfter w:w="62" w:type="dxa"/>
          <w:trHeight w:val="2778"/>
        </w:trPr>
        <w:tc>
          <w:tcPr>
            <w:tcW w:w="2545" w:type="dxa"/>
            <w:vAlign w:val="center"/>
          </w:tcPr>
          <w:p w14:paraId="299FCB5C" w14:textId="77777777" w:rsidR="008D6850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6D8270C" wp14:editId="4D5EB806">
                  <wp:extent cx="1478915" cy="1478915"/>
                  <wp:effectExtent l="0" t="0" r="6985" b="6985"/>
                  <wp:docPr id="870343511" name="Picture 13" descr="یک گروپی از مردم. نفر وسطی یک سند NDIS ره د دست خو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70343511" name="Picture 13" descr="یک گروپی از مردم. نفر وسطی یک سند NDIS ره د دست خو گرفته."/>
                          <pic:cNvPicPr/>
                        </pic:nvPicPr>
                        <pic:blipFill>
                          <a:blip r:embed="rId6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0" w:type="dxa"/>
            <w:vAlign w:val="center"/>
          </w:tcPr>
          <w:p w14:paraId="72494EB4" w14:textId="77777777" w:rsidR="008D6850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چی قدر پناهندا و نفرای نو د استرالیا استن 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سهم میگرن چک نیم که ای اقدام تاثیر مونه یا نه.</w:t>
            </w:r>
          </w:p>
        </w:tc>
      </w:tr>
    </w:tbl>
    <w:p w14:paraId="70313517" w14:textId="77777777" w:rsidR="00EA7E2D" w:rsidRPr="004849BD" w:rsidRDefault="0011586D" w:rsidP="004849BD">
      <w:pPr>
        <w:pStyle w:val="Heading3"/>
        <w:bidi/>
        <w:spacing w:after="120" w:line="240" w:lineRule="auto"/>
        <w:rPr>
          <w:rFonts w:cs="Dubai"/>
          <w:color w:val="6B2976"/>
          <w:sz w:val="40"/>
          <w:lang w:val="x-none" w:eastAsia="x-none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66432" behindDoc="1" locked="0" layoutInCell="1" allowOverlap="1" wp14:anchorId="45C68EA7" wp14:editId="6D5B79A7">
                <wp:simplePos x="0" y="0"/>
                <wp:positionH relativeFrom="margin">
                  <wp:posOffset>18415</wp:posOffset>
                </wp:positionH>
                <wp:positionV relativeFrom="paragraph">
                  <wp:posOffset>228421</wp:posOffset>
                </wp:positionV>
                <wp:extent cx="5798820" cy="241300"/>
                <wp:effectExtent l="19050" t="19050" r="11430" b="25400"/>
                <wp:wrapNone/>
                <wp:docPr id="1344232499" name="Group 134423249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98820" cy="241300"/>
                          <a:chOff x="0" y="0"/>
                          <a:chExt cx="5799192" cy="241540"/>
                        </a:xfrm>
                      </wpg:grpSpPr>
                      <wps:wsp>
                        <wps:cNvPr id="1767460285" name="Straight Connector 1767460285"/>
                        <wps:cNvCnPr/>
                        <wps:spPr>
                          <a:xfrm>
                            <a:off x="0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462307696" name="Oval 146230769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8AC64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id="Group 1344232499" o:spid="_x0000_s1052" alt="&quot;&quot;" style="width:456.6pt;height:19pt;margin-top:18pt;margin-left:1.45pt;mso-height-relative:margin;mso-position-horizontal-relative:margin;mso-width-relative:margin;position:absolute;z-index:-251649024" coordsize="57991,2415">
                <v:line id="Straight Connector 1767460285" o:spid="_x0000_s1053" style="mso-wrap-style:square;position:absolute;visibility:visible" from="0,1306" to="57167,1306" o:connectortype="straight" strokecolor="#65276f" strokeweight="3pt">
                  <v:stroke endcap="round"/>
                </v:line>
                <v:oval id="Oval 1462307696" o:spid="_x0000_s1054" style="width:2415;height:2415;left:55576;mso-wrap-style:square;position:absolute;v-text-anchor:middle;visibility:visible" fillcolor="#8ac64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6</w:t>
      </w:r>
    </w:p>
    <w:tbl>
      <w:tblPr>
        <w:bidiVisual/>
        <w:tblW w:w="9498" w:type="dxa"/>
        <w:tblLayout w:type="fixed"/>
        <w:tblLook w:val="04A0" w:firstRow="1" w:lastRow="0" w:firstColumn="1" w:lastColumn="0" w:noHBand="0" w:noVBand="1"/>
      </w:tblPr>
      <w:tblGrid>
        <w:gridCol w:w="2612"/>
        <w:gridCol w:w="6602"/>
        <w:gridCol w:w="123"/>
        <w:gridCol w:w="161"/>
      </w:tblGrid>
      <w:tr w:rsidR="005702C2" w:rsidRPr="004849BD" w14:paraId="4677B302" w14:textId="77777777" w:rsidTr="00AD74AE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2ACE99DC" w14:textId="77777777" w:rsidR="00EA7E2D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49376" behindDoc="0" locked="0" layoutInCell="1" allowOverlap="1" wp14:anchorId="6956E577" wp14:editId="6F7B3C03">
                      <wp:simplePos x="0" y="0"/>
                      <wp:positionH relativeFrom="column">
                        <wp:posOffset>313690</wp:posOffset>
                      </wp:positionH>
                      <wp:positionV relativeFrom="paragraph">
                        <wp:posOffset>1064895</wp:posOffset>
                      </wp:positionV>
                      <wp:extent cx="892175" cy="254000"/>
                      <wp:effectExtent l="0" t="0" r="3175" b="12700"/>
                      <wp:wrapNone/>
                      <wp:docPr id="1655944612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540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5D610FF" w14:textId="77777777" w:rsidR="0011586D" w:rsidRPr="005F5E25" w:rsidRDefault="0011586D" w:rsidP="00FB10D6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 xml:space="preserve">کمسیون </w:t>
                                  </w:r>
                                  <w:r w:rsidRPr="00C177D3">
                                    <w:rPr>
                                      <w:rFonts w:cs="FS Me Pro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956E577" id="_x0000_s1036" type="#_x0000_t202" alt="&quot;&quot;" style="position:absolute;left:0;text-align:left;margin-left:24.7pt;margin-top:83.85pt;width:70.25pt;height:20pt;z-index:25174937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rrWi/8QEAAMQDAAAOAAAAZHJzL2Uyb0RvYy54bWysU8tu2zAQvBfoPxC815KFuk0Ey0GaNEWB&#10;9AGk/YAVRVlESS5L0pbcr++Ssp2guQW9EMvHzuzMLtdXk9FsL31QaBu+XJScSSuwU3bb8J8/7t5c&#10;cBYi2A40Wtnwgwz8avP61Xp0taxwQN1JzwjEhnp0DR9idHVRBDFIA2GBTlq67NEbiLT126LzMBK6&#10;0UVVlu+KEX3nPAoZAp3ezpd8k/H7Xor4re+DjEw3nGqLefV5bdNabNZQbz24QYljGfCCKgwoS6Rn&#10;qFuIwHZePYMySngM2MeFQFNg3yshswZSsyz/UfMwgJNZC5kT3Nmm8P9gxdf9g/vuWZw+4EQNzCKC&#10;u0fxKzCLNwPYrbz2HsdBQkfEy2RZMbpQH1OT1aEOCaQdv2BHTYZdxAw09d4kV0gnI3RqwOFsupwi&#10;E3R4cVkt3684E3RVrd6WZW5KAfUp2fkQP0k0LAUN99TTDA77+xBTMVCfniQui3dK69xXbdnY8MtV&#10;tcoJT26MijR2WhniJ8aZE+qk8aPtcnIEpeeYCLQ9ik46Z8VxaiemOnIkF5xMaLE7kA0e5zGjb0HB&#10;gP4PZyONWMPD7x14yZn+bMnKNI+nwJ+C9hSAFZTa8MjZHN7EPLezxmuyuFdZ/iPzsUYalezKcazT&#10;LD7d51ePn2/zFwAA//8DAFBLAwQUAAYACAAAACEArzEBEt4AAAAKAQAADwAAAGRycy9kb3ducmV2&#10;LnhtbEyPwU7DMAyG70i8Q2Qkbixlmrq1NJ0mBCckRFcOHNPGa6M1Tmmyrbw93gmO/v3p9+diO7tB&#10;nHEK1pOCx0UCAqn1xlKn4LN+fdiACFGT0YMnVPCDAbbl7U2hc+MvVOF5HzvBJRRyraCPccylDG2P&#10;ToeFH5F4d/CT05HHqZNm0hcud4NcJkkqnbbEF3o94nOP7XF/cgp2X1S92O/35qM6VLaus4Te0qNS&#10;93fz7glExDn+wXDVZ3Uo2anxJzJBDApW2YpJztP1GsQV2GQZiEbBMuFEloX8/0L5CwAA//8DAFBL&#10;AQItABQABgAIAAAAIQC2gziS/gAAAOEBAAATAAAAAAAAAAAAAAAAAAAAAABbQ29udGVudF9UeXBl&#10;c10ueG1sUEsBAi0AFAAGAAgAAAAhADj9If/WAAAAlAEAAAsAAAAAAAAAAAAAAAAALwEAAF9yZWxz&#10;Ly5yZWxzUEsBAi0AFAAGAAgAAAAhAGutaL/xAQAAxAMAAA4AAAAAAAAAAAAAAAAALgIAAGRycy9l&#10;Mm9Eb2MueG1sUEsBAi0AFAAGAAgAAAAhAK8xARLeAAAACgEAAA8AAAAAAAAAAAAAAAAASwQAAGRy&#10;cy9kb3ducmV2LnhtbFBLBQYAAAAABAAEAPMAAABWBQAAAAA=&#10;" filled="f" stroked="f">
                      <v:textbox inset="0,0,0,0">
                        <w:txbxContent>
                          <w:p w14:paraId="25D610FF" w14:textId="77777777" w:rsidR="0011586D" w:rsidRPr="005F5E25" w:rsidRDefault="0011586D" w:rsidP="00FB10D6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 xml:space="preserve">کمسیون </w:t>
                            </w:r>
                            <w:r w:rsidRPr="00C177D3">
                              <w:rPr>
                                <w:rFonts w:cs="FS Me Pro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EF7D00" w:rsidRPr="004849BD">
              <w:rPr>
                <w:rFonts w:cs="Dubai"/>
                <w:noProof/>
              </w:rPr>
              <w:drawing>
                <wp:inline distT="0" distB="0" distL="0" distR="0" wp14:anchorId="3D3744A8" wp14:editId="0C51B255">
                  <wp:extent cx="1522095" cy="1522095"/>
                  <wp:effectExtent l="0" t="0" r="1905" b="1905"/>
                  <wp:docPr id="1548247081" name="Picture 17" descr="3 نفر د پشت یک درازچوکی استه که بله شی «کمسیون NDIS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8247081" name="Picture 17" descr="3 نفر د پشت یک درازچوکی استه که بله شی «کمسیون NDIS» نوشته استه."/>
                          <pic:cNvPicPr/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52F15E85" w14:textId="77777777" w:rsidR="00EA7E2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قد </w:t>
            </w:r>
            <w:r w:rsidRPr="004849BD">
              <w:rPr>
                <w:rStyle w:val="Strong"/>
                <w:rFonts w:cs="Dubai"/>
                <w:rtl/>
              </w:rPr>
              <w:t xml:space="preserve">کمسیون کیفیت و حفاظت </w:t>
            </w:r>
            <w:r w:rsidRPr="005F5E25">
              <w:rPr>
                <w:rStyle w:val="Strong"/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همکاری نیم که بلده طریقه کاری خو قانونای نو ایجاد کنیم.</w:t>
            </w:r>
          </w:p>
          <w:p w14:paraId="10C3E6BE" w14:textId="77777777" w:rsidR="00EA7E2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اوناره کمسیون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موگیم.</w:t>
            </w:r>
          </w:p>
        </w:tc>
      </w:tr>
      <w:tr w:rsidR="005702C2" w:rsidRPr="004849BD" w14:paraId="707DE4C0" w14:textId="77777777" w:rsidTr="00AD74AE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791B1F1A" w14:textId="77777777" w:rsidR="00EA7E2D" w:rsidRPr="004849BD" w:rsidRDefault="0011586D" w:rsidP="004849BD">
            <w:pPr>
              <w:pStyle w:val="Image"/>
              <w:spacing w:before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5331D6D" wp14:editId="04FCC16F">
                  <wp:extent cx="1522095" cy="1522095"/>
                  <wp:effectExtent l="0" t="0" r="1905" b="1905"/>
                  <wp:docPr id="959682901" name="Picture 18" descr="یک نفر هردو انگشت ایرکه خوره بالا گرفته. د بله سر شی یک نشان ایمنی و یک نشان از یک کارگر NDIS استه که یک نفر دیگه ره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59682901" name="Picture 18" descr="یک نفر هردو انگشت ایرکه خوره بالا گرفته. د بله سر شی یک نشان ایمنی و یک نشان از یک کارگر NDIS استه که یک نفر دیگه ره کمک مونه."/>
                          <pic:cNvPicPr/>
                        </pic:nvPicPr>
                        <pic:blipFill>
                          <a:blip r:embed="rId6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20851E4F" w14:textId="77777777" w:rsidR="00EA7E2D" w:rsidRPr="004849BD" w:rsidRDefault="0011586D" w:rsidP="004849BD">
            <w:pPr>
              <w:bidi/>
              <w:spacing w:before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کمسیون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یقین خوره ثابت مونه که نفرای معیوب که 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شرکت مونن:</w:t>
            </w:r>
          </w:p>
          <w:p w14:paraId="2DE88BE6" w14:textId="77777777" w:rsidR="00EA7E2D" w:rsidRPr="004849BD" w:rsidRDefault="0011586D" w:rsidP="004849BD">
            <w:pPr>
              <w:pStyle w:val="ListParagraph"/>
              <w:numPr>
                <w:ilvl w:val="0"/>
                <w:numId w:val="46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ایمن باشن </w:t>
            </w:r>
          </w:p>
          <w:p w14:paraId="4D4BD02B" w14:textId="77777777" w:rsidR="00EA7E2D" w:rsidRPr="004849BD" w:rsidRDefault="0011586D" w:rsidP="004849BD">
            <w:pPr>
              <w:pStyle w:val="ListParagraph"/>
              <w:numPr>
                <w:ilvl w:val="0"/>
                <w:numId w:val="46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خدمات خوب درشی بیرسه.</w:t>
            </w:r>
          </w:p>
        </w:tc>
      </w:tr>
      <w:tr w:rsidR="005702C2" w:rsidRPr="004849BD" w14:paraId="275FD20E" w14:textId="77777777" w:rsidTr="00AD74AE">
        <w:trPr>
          <w:gridAfter w:val="2"/>
          <w:wAfter w:w="284" w:type="dxa"/>
        </w:trPr>
        <w:tc>
          <w:tcPr>
            <w:tcW w:w="2612" w:type="dxa"/>
            <w:vAlign w:val="center"/>
          </w:tcPr>
          <w:p w14:paraId="28BD7F81" w14:textId="77777777" w:rsidR="00EA7E2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F9562D6" wp14:editId="50FDAFB1">
                  <wp:extent cx="1522095" cy="1522095"/>
                  <wp:effectExtent l="0" t="0" r="1905" b="1905"/>
                  <wp:docPr id="1726305470" name="Picture 19" descr="یک نفر فکر مونه و بله سر شی یک حباب فکری قد یک علامت سوالیه د داخل شی استه. د پالوی شی یک سندی استه که یک علامت تیک و صلیب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6305470" name="Picture 19" descr="یک نفر فکر مونه و بله سر شی یک حباب فکری قد یک علامت سوالیه د داخل شی استه. د پالوی شی یک سندی استه که یک علامت تیک و صلیب ره نیشو میدیه."/>
                          <pic:cNvPicPr/>
                        </pic:nvPicPr>
                        <pic:blipFill>
                          <a:blip r:embed="rId6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02" w:type="dxa"/>
            <w:vAlign w:val="center"/>
          </w:tcPr>
          <w:p w14:paraId="08D1451E" w14:textId="77777777" w:rsidR="00C0656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قانونا مردمای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مونه که:</w:t>
            </w:r>
          </w:p>
          <w:p w14:paraId="5F554DCA" w14:textId="77777777" w:rsidR="00C06564" w:rsidRPr="004849BD" w:rsidRDefault="0011586D" w:rsidP="004849BD">
            <w:pPr>
              <w:pStyle w:val="ListParagraph"/>
              <w:numPr>
                <w:ilvl w:val="0"/>
                <w:numId w:val="4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تجربای خوره قدازمو شریک کنن</w:t>
            </w:r>
          </w:p>
          <w:p w14:paraId="66961992" w14:textId="77777777" w:rsidR="00EA7E2D" w:rsidRPr="004849BD" w:rsidRDefault="0011586D" w:rsidP="004849BD">
            <w:pPr>
              <w:pStyle w:val="ListParagraph"/>
              <w:numPr>
                <w:ilvl w:val="0"/>
                <w:numId w:val="4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د باره تصمیمای که 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میگره سوال پرسان کنن.</w:t>
            </w:r>
          </w:p>
        </w:tc>
      </w:tr>
      <w:tr w:rsidR="005702C2" w:rsidRPr="004849BD" w14:paraId="378C28E0" w14:textId="77777777" w:rsidTr="00AD74AE">
        <w:trPr>
          <w:gridAfter w:val="1"/>
          <w:wAfter w:w="161" w:type="dxa"/>
        </w:trPr>
        <w:tc>
          <w:tcPr>
            <w:tcW w:w="2612" w:type="dxa"/>
            <w:vAlign w:val="center"/>
          </w:tcPr>
          <w:p w14:paraId="220A18A9" w14:textId="77777777" w:rsidR="00EA7E2D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F49EE32" wp14:editId="4243C649">
                  <wp:extent cx="1521460" cy="1521460"/>
                  <wp:effectExtent l="0" t="0" r="2540" b="2540"/>
                  <wp:docPr id="1097992059" name="Picture 14" descr="کدام کسی یک نفر ره کمک مونه که د پالوی شی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97992059" name="Picture 14" descr="کدام کسی یک نفر ره کمک مونه که د پالوی شی یک حباب گفتاری استه."/>
                          <pic:cNvPicPr/>
                        </pic:nvPicPr>
                        <pic:blipFill>
                          <a:blip r:embed="rId6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1460" cy="152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25" w:type="dxa"/>
            <w:gridSpan w:val="2"/>
            <w:vAlign w:val="center"/>
          </w:tcPr>
          <w:p w14:paraId="7860E05C" w14:textId="77777777" w:rsidR="00EA7E2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بهترین طریقه ره پیدا نیم که نفرای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کنیم تا تجربای خوره شریک کنن.</w:t>
            </w:r>
          </w:p>
        </w:tc>
      </w:tr>
      <w:tr w:rsidR="005702C2" w:rsidRPr="004849BD" w14:paraId="089A5398" w14:textId="77777777" w:rsidTr="00AD74AE">
        <w:tc>
          <w:tcPr>
            <w:tcW w:w="2612" w:type="dxa"/>
            <w:vAlign w:val="center"/>
          </w:tcPr>
          <w:p w14:paraId="1708F22B" w14:textId="77777777" w:rsidR="00EA7E2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D1ABB5B" wp14:editId="45926DEC">
                  <wp:extent cx="1522095" cy="1522095"/>
                  <wp:effectExtent l="0" t="0" r="1905" b="1905"/>
                  <wp:docPr id="200238068" name="Picture 20" descr="3 نفر و 2 نفر دستای خوره بال گرفتن. د بله سر ازوا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0238068" name="Picture 20" descr="3 نفر و 2 نفر دستای خوره بال گرفتن. د بله سر ازوا یک حباب گفتاری استه."/>
                          <pic:cNvPicPr/>
                        </pic:nvPicPr>
                        <pic:blipFill>
                          <a:blip r:embed="rId6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86" w:type="dxa"/>
            <w:gridSpan w:val="3"/>
            <w:vAlign w:val="center"/>
          </w:tcPr>
          <w:p w14:paraId="4D3F1876" w14:textId="77777777" w:rsidR="00EA7E2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چی قدر نفرای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تجربای خوره قد ازمو شریک مونن چک نیم که ای اقدام تاثیر مونه یا نه.</w:t>
            </w:r>
          </w:p>
        </w:tc>
      </w:tr>
    </w:tbl>
    <w:p w14:paraId="238590D6" w14:textId="77777777" w:rsidR="00AA2B19" w:rsidRPr="004849BD" w:rsidRDefault="0011586D" w:rsidP="004849BD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4849BD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68480" behindDoc="1" locked="0" layoutInCell="1" allowOverlap="1" wp14:anchorId="1D8FC4BD" wp14:editId="23B8BF2F">
                <wp:simplePos x="0" y="0"/>
                <wp:positionH relativeFrom="page">
                  <wp:posOffset>571709</wp:posOffset>
                </wp:positionH>
                <wp:positionV relativeFrom="paragraph">
                  <wp:posOffset>-164619</wp:posOffset>
                </wp:positionV>
                <wp:extent cx="6422400" cy="1096318"/>
                <wp:effectExtent l="19050" t="19050" r="16510" b="27940"/>
                <wp:wrapNone/>
                <wp:docPr id="110" name="Rectangle: Rounded Corners 11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1096318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FAA320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7D84A63" id="Rectangle: Rounded Corners 110" o:spid="_x0000_s1026" alt="&quot;&quot;" style="position:absolute;margin-left:45pt;margin-top:-12.95pt;width:505.7pt;height:86.3pt;z-index:-25164800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K3TnjAIAAIIFAAAOAAAAZHJzL2Uyb0RvYy54bWysVEtPGzEQvlfqf7B8L/sIBIjYoBSUXhAg&#10;oOJsvHZ2K786dl799R17H4EWcaiagzPemfk8883j4nKnFdkI8K01FS2OckqE4bZuzaqi35+WX84o&#10;8YGZmilrREX3wtPL+edPF1s3E6VtrKoFEAQxfrZ1FW1CcLMs87wRmvkj64RBpbSgWcArrLIa2BbR&#10;tcrKPJ9mWwu1A8uF9/j1ulPSecKXUvBwJ6UXgaiKYmwhnZDOl3hm8ws2WwFzTcv7MNg/RKFZa/DR&#10;EeqaBUbW0P4FpVsO1lsZjrjVmZWy5SLlgNkU+R/ZPDbMiZQLkuPdSJP/f7D8dvPo7gFp2Do/8yjG&#10;LHYSdPzH+MgukbUfyRK7QDh+nB6X5XGOnHLUFfn5dFKcRTqzg7sDH74Jq0kUKgp2beoHLEliim1u&#10;fEiU1cQwjb3B6h+USK2wABumSHmaT056xN4YsQfM6Omtautlq1S6wOrlSgFB14ouF4tJmaqLLm/M&#10;lCHbik7OCgz9Y4zp1/L8dNoH8AoDEZXBPA+EJSnslYiAyjwISdoaKSq7F2IvizE0xrkwoehUDatF&#10;F/FJjr/hscEjsZkAI7LETEfsHmCw7EAG7K4MvX10FWkURuc+9Y+cR4/0sjVhdNatsfBeZgqz6l/u&#10;7AeSOmoiSy+23t8DAdsNond82WJv3DAf7hlg4bGfcJuEOzykslgp20uUNBZ+vfc92uNAoJaSLU5y&#10;Rf3PNQNBiVnrK4vdUOAOcjyJiA9BDaIEq59xgSwiAqqY4YhTUR5guFyFblvgCuJisUhmOLqOhRvz&#10;6HgEjwzFtnzaPTNwfbMHnJNbO0wwm6UO7tg52PYEdaz0Fxz0VPZ+KcVN8vqerA6rc/4bAAD//wMA&#10;UEsDBBQABgAIAAAAIQCpb+LC4wAAAAsBAAAPAAAAZHJzL2Rvd25yZXYueG1sTI/BTsMwEETvSPyD&#10;tUhcUGunakOSxqkQEgekVIi2H7CNt0lKbEex0wa+HvcEt1nNaPZNvpl0xy40uNYaCdFcACNTWdWa&#10;WsJh/zZLgDmPRmFnDUn4Jgeb4v4ux0zZq/mky87XLJQYl6GExvs+49xVDWl0c9uTCd7JDhp9OIea&#10;qwGvoVx3fCFEzDW2JnxosKfXhqqv3agl7LeHVVmOiU9/kviM5fvH07Y7Sfn4ML2sgXma/F8YbvgB&#10;HYrAdLSjUY51ElIRpngJs8UqBXYLRCJaAjsGtYyfgRc5/7+h+AUAAP//AwBQSwECLQAUAAYACAAA&#10;ACEAtoM4kv4AAADhAQAAEwAAAAAAAAAAAAAAAAAAAAAAW0NvbnRlbnRfVHlwZXNdLnhtbFBLAQIt&#10;ABQABgAIAAAAIQA4/SH/1gAAAJQBAAALAAAAAAAAAAAAAAAAAC8BAABfcmVscy8ucmVsc1BLAQIt&#10;ABQABgAIAAAAIQCaK3TnjAIAAIIFAAAOAAAAAAAAAAAAAAAAAC4CAABkcnMvZTJvRG9jLnhtbFBL&#10;AQItABQABgAIAAAAIQCpb+LC4wAAAAsBAAAPAAAAAAAAAAAAAAAAAOYEAABkcnMvZG93bnJldi54&#10;bWxQSwUGAAAAAAQABADzAAAA9gUAAAAA&#10;" fillcolor="#faa320" strokecolor="#6b2976" strokeweight="3pt">
                <w10:wrap anchorx="page"/>
              </v:roundrect>
            </w:pict>
          </mc:Fallback>
        </mc:AlternateContent>
      </w:r>
      <w:r w:rsidR="00B676E1" w:rsidRPr="004849BD">
        <w:rPr>
          <w:rFonts w:cs="Dubai"/>
          <w:color w:val="000000" w:themeColor="text1"/>
          <w:rtl/>
        </w:rPr>
        <w:t xml:space="preserve"> </w:t>
      </w:r>
      <w:bookmarkStart w:id="104" w:name="_Toc256000003"/>
      <w:r w:rsidR="00B676E1" w:rsidRPr="004849BD">
        <w:rPr>
          <w:rFonts w:cs="Dubai"/>
          <w:color w:val="000000" w:themeColor="text1"/>
          <w:rtl/>
        </w:rPr>
        <w:t>2. یقین خوره ثابت کنیم که کارمندای مو مهارت درست ره دشته شن</w:t>
      </w:r>
      <w:bookmarkEnd w:id="104"/>
    </w:p>
    <w:p w14:paraId="5612386F" w14:textId="77777777" w:rsidR="00AA2B19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70528" behindDoc="0" locked="0" layoutInCell="1" allowOverlap="1" wp14:anchorId="25F37C92" wp14:editId="34F3D3C1">
                <wp:simplePos x="0" y="0"/>
                <wp:positionH relativeFrom="margin">
                  <wp:posOffset>-39949</wp:posOffset>
                </wp:positionH>
                <wp:positionV relativeFrom="paragraph">
                  <wp:posOffset>575945</wp:posOffset>
                </wp:positionV>
                <wp:extent cx="5786755" cy="241300"/>
                <wp:effectExtent l="19050" t="19050" r="42545" b="25400"/>
                <wp:wrapNone/>
                <wp:docPr id="111" name="Group 11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12" name="Straight Connector 11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13" name="Oval 11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E8D4571" id="Group 111" o:spid="_x0000_s1026" alt="&quot;&quot;" style="position:absolute;margin-left:-3.15pt;margin-top:45.35pt;width:455.65pt;height:19pt;flip:x;z-index:25167052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4uEXWQMAAPIIAAAOAAAAZHJzL2Uyb0RvYy54bWy8Vk1z2yAQvXem/4Hh3siyI9vVWM64TpMe&#10;MkmmSSdngtDHDAIK2HL667sgIeezadOZ+CCD2F12H++xWhztGo62TJtaigzHByOMmKAyr0WZ4R/X&#10;J5/mGBlLRE64FCzDd8zgo+XHD4tWpWwsK8lzphEEESZtVYYra1UaRYZWrCHmQComYLGQuiEWprqM&#10;ck1aiN7waDwaTaNW6lxpSZkx8Pa4W8RLH78oGLUXRWGYRTzDkJv1T+2ft+4ZLRckLTVRVU37NMgb&#10;smhILWDTIdQxsQRtdP0kVFNTLY0s7AGVTSSLoqbM1wDVxKNH1ZxquVG+ljJtSzXABNA+wunNYen5&#10;9lSrK3WpAYlWlYCFn7ladoVuUMFr9Q1O1lcH+aKdB+9uAI/tLKLwMpnNp7MkwYjC2vgwnox6dGkF&#10;R+Dc4ng+g/W9K62+7p1nk3g2OCeH3jnqklguogeptQrIYvZ4mP/D46oiinmYTQp4XGpU5y7bMUaC&#10;NEDaK6tJXVYWraUQQCmpkVv1iHmXtejxM6kBKAN47r+HbF87ADMdzzvi7bGLp7MJ7Oewe1g5SZU2&#10;9pTJBrlBhnktXLIkJdszYyEHACmYuNdcoDbDk3kM+CNKQFNa5G47wDCk50f2jrPO4TsroGR3Qj6w&#10;Fx9bc422BGRDKGXCxj6ECw/Wzq2oOR8cR6879vbOlXlh/ovz4OF3lsIOzk0tpH5ud7sLKRedfUCg&#10;q9tBcCvzO39wHhpglJPAu1BrEqh1ARADmSb3yDSIMZxWEMFApiRJZtME6BLYApD2QgLhOe0EET7W&#10;0Z4qPZsYB32bPxLKSF7nJ3DaDnujy9uBGSer1WQc6PrA7D4JvduLMaZfxp9n055c92IAq7kIR+Y1&#10;9RJpx8+dfiCt37wiOeu4nIzgFzZzPcbR3EvoeV7/hSDem9d8kOIrvEZadu3OKHpSw91xRoy9JBr6&#10;GxAEera9gEfBJVwXsh9hVEn967n3zh6uWVjFqIV+mWHzc0M0AyJvmrWEeyKGTq+oH0J8bXkYFlo2&#10;N9CmVy4CLBFBIU6GqdVhsrZdT4ZGT9lq5c2gQSpiz8SVouFmcvfc9e6GaNXT1wLvz2W4wJ/ciZ1t&#10;z6JO7f3Ei913FWisngD9R4Dr3Pfn3n7/qbL8DQAA//8DAFBLAwQUAAYACAAAACEAKRomzN8AAAAJ&#10;AQAADwAAAGRycy9kb3ducmV2LnhtbEyPy07DMBBF90j8gzVI7FqbEvpI41QVEgghNgSounTjIbGI&#10;x1HstuHvGVawHN2jO+cWm9F34oRDdIE03EwVCKQ6WEeNhve3h8kSREyGrOkCoYZvjLApLy8Kk9tw&#10;plc8VakRXEIxNxralPpcyli36E2chh6Js88weJP4HBppB3Pmct/JmVJz6Y0j/tCaHu9brL+qo9fw&#10;sXUZZrv984uqEZ+s3D9WLtP6+mrcrkEkHNMfDL/6rA4lOx3CkWwUnYbJ/JZJDSu1AMH5St3xtgOD&#10;s+UCZFnI/wvKHwAAAP//AwBQSwECLQAUAAYACAAAACEAtoM4kv4AAADhAQAAEwAAAAAAAAAAAAAA&#10;AAAAAAAAW0NvbnRlbnRfVHlwZXNdLnhtbFBLAQItABQABgAIAAAAIQA4/SH/1gAAAJQBAAALAAAA&#10;AAAAAAAAAAAAAC8BAABfcmVscy8ucmVsc1BLAQItABQABgAIAAAAIQC94uEXWQMAAPIIAAAOAAAA&#10;AAAAAAAAAAAAAC4CAABkcnMvZTJvRG9jLnhtbFBLAQItABQABgAIAAAAIQApGibM3wAAAAkBAAAP&#10;AAAAAAAAAAAAAAAAALMFAABkcnMvZG93bnJldi54bWxQSwUGAAAAAAQABADzAAAAvwYAAAAA&#10;">
                <v:line id="Straight Connector 11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7izZsxAAAANwAAAAPAAAAZHJzL2Rvd25yZXYueG1sRE9La4NA&#10;EL4X8h+WCeRSkjUeSrHZhDwoFNJDTYV4HNyJStxZcdeo/75bKPQ2H99zNrvRNOJBnastK1ivIhDE&#10;hdU1lwqy7/flKwjnkTU2lknBRA5229nTBhNtB07pcfGlCCHsElRQed8mUrqiIoNuZVviwN1sZ9AH&#10;2JVSdziEcNPIOIpepMGaQ0OFLR0rKu6X3ii4Tumx/zq1Mm+yPP+8np+z/tArtZiP+zcQnkb/L/5z&#10;f+gwfx3D7zPhArn9AQAA//8DAFBLAQItABQABgAIAAAAIQDb4fbL7gAAAIUBAAATAAAAAAAAAAAA&#10;AAAAAAAAAABbQ29udGVudF9UeXBlc10ueG1sUEsBAi0AFAAGAAgAAAAhAFr0LFu/AAAAFQEAAAsA&#10;AAAAAAAAAAAAAAAAHwEAAF9yZWxzLy5yZWxzUEsBAi0AFAAGAAgAAAAhAPuLNmzEAAAA3AAAAA8A&#10;AAAAAAAAAAAAAAAABwIAAGRycy9kb3ducmV2LnhtbFBLBQYAAAAAAwADALcAAAD4AgAAAAA=&#10;" strokecolor="#65276f [3044]" strokeweight="3pt">
                  <v:stroke endcap="round"/>
                </v:line>
                <v:oval id="Oval 11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nGscsxAAAANwAAAAPAAAAZHJzL2Rvd25yZXYueG1sRE9NawIx&#10;EL0X+h/CFHqriS1UWY0iQrGtB+u2B4/DZtxd3EyWJN3d+uuNIPQ2j/c58+VgG9GRD7VjDeORAkFc&#10;OFNzqeHn++1pCiJEZIONY9LwRwGWi/u7OWbG9bynLo+lSCEcMtRQxdhmUoaiIoth5FrixB2dtxgT&#10;9KU0HvsUbhv5rNSrtFhzaqiwpXVFxSn/tRr8Jleb7efqo98X58N0rbrJ13mn9ePDsJqBiDTEf/HN&#10;/W7S/PELXJ9JF8jFBQAA//8DAFBLAQItABQABgAIAAAAIQDb4fbL7gAAAIUBAAATAAAAAAAAAAAA&#10;AAAAAAAAAABbQ29udGVudF9UeXBlc10ueG1sUEsBAi0AFAAGAAgAAAAhAFr0LFu/AAAAFQEAAAsA&#10;AAAAAAAAAAAAAAAAHwEAAF9yZWxzLy5yZWxzUEsBAi0AFAAGAAgAAAAhAOcaxyzEAAAA3AAAAA8A&#10;AAAAAAAAAAAAAAAABwIAAGRycy9kb3ducmV2LnhtbFBLBQYAAAAAAwADALcAAAD4AgAAAAA=&#10;" fillcolor="#faa320" strokecolor="#6b2976" strokeweight="3pt"/>
                <w10:wrap anchorx="margin"/>
              </v:group>
            </w:pict>
          </mc:Fallback>
        </mc:AlternateContent>
      </w:r>
      <w:r w:rsidR="005C7C7B" w:rsidRPr="004849BD">
        <w:rPr>
          <w:rFonts w:cs="Dubai"/>
          <w:rtl/>
        </w:rPr>
        <w:t>اقدام 7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59EC90D8" w14:textId="77777777" w:rsidTr="00AD74AE">
        <w:trPr>
          <w:trHeight w:val="2154"/>
        </w:trPr>
        <w:tc>
          <w:tcPr>
            <w:tcW w:w="2551" w:type="dxa"/>
            <w:vAlign w:val="center"/>
          </w:tcPr>
          <w:p w14:paraId="140BDA3C" w14:textId="77777777" w:rsidR="005C7C7B" w:rsidRPr="004849BD" w:rsidRDefault="0011586D" w:rsidP="004849BD">
            <w:pPr>
              <w:pStyle w:val="Image"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C43CF69" wp14:editId="4078B5E1">
                  <wp:extent cx="1440000" cy="1440000"/>
                  <wp:effectExtent l="0" t="0" r="8255" b="8255"/>
                  <wp:docPr id="2081531667" name="Picture 21" descr="3 کارگر NDIS کدام کسی ره توغ مونن که یک نمایش ره ارائه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81531667" name="Picture 21" descr="3 کارگر NDIS کدام کسی ره توغ مونن که یک نمایش ره ارائه مونه."/>
                          <pic:cNvPicPr/>
                        </pic:nvPicPr>
                        <pic:blipFill>
                          <a:blip r:embed="rId6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5BFF675" w14:textId="77777777" w:rsidR="005C7C7B" w:rsidRPr="004849BD" w:rsidRDefault="0011586D" w:rsidP="004849BD">
            <w:pPr>
              <w:bidi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بلده کارمندا و شریکای خو برنامای آموزشی نو ایجاد مونیم.</w:t>
            </w:r>
          </w:p>
          <w:p w14:paraId="505EA4FE" w14:textId="2C10A9A3" w:rsidR="009E33C5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قد جامعه و نهادای دولتی کار مونیم تا ای برنامه ره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جور کنیم.</w:t>
            </w:r>
          </w:p>
        </w:tc>
      </w:tr>
      <w:tr w:rsidR="005702C2" w:rsidRPr="004849BD" w14:paraId="60BFACDB" w14:textId="77777777" w:rsidTr="00AD74AE">
        <w:trPr>
          <w:trHeight w:val="2154"/>
        </w:trPr>
        <w:tc>
          <w:tcPr>
            <w:tcW w:w="2551" w:type="dxa"/>
            <w:vAlign w:val="center"/>
          </w:tcPr>
          <w:p w14:paraId="637D8FE0" w14:textId="77777777" w:rsidR="005C7C7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1E63E32" wp14:editId="28ECEC9E">
                  <wp:extent cx="1440000" cy="1440000"/>
                  <wp:effectExtent l="0" t="0" r="8255" b="8255"/>
                  <wp:docPr id="1281378685" name="Picture 22" descr="یک کارگر NDIS قد یک نفر CALD قول میدیه و د بله سر اوزا یک نشان ایمن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1378685" name="Picture 22" descr="یک کارگر NDIS قد یک نفر CALD قول میدیه و د بله سر اوزا یک نشان ایمنی استه."/>
                          <pic:cNvPicPr/>
                        </pic:nvPicPr>
                        <pic:blipFill>
                          <a:blip r:embed="rId6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305634F" w14:textId="77777777" w:rsidR="00ED6463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آموزش کارمندا و شریکای ازمو ره کمک مونه یاد بیگرن که چی رقم به طور ایمن قد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متصل شونن.</w:t>
            </w:r>
          </w:p>
        </w:tc>
      </w:tr>
      <w:tr w:rsidR="005702C2" w:rsidRPr="004849BD" w14:paraId="6DB78FB0" w14:textId="77777777" w:rsidTr="00AD74AE">
        <w:tc>
          <w:tcPr>
            <w:tcW w:w="2551" w:type="dxa"/>
            <w:vAlign w:val="center"/>
          </w:tcPr>
          <w:p w14:paraId="345741A0" w14:textId="77777777" w:rsidR="00ED6463" w:rsidRPr="004849BD" w:rsidRDefault="00ED6463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127D5877" w14:textId="77777777" w:rsidR="00ED6463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چند نفر از کارمندا و شریکای مو موارد زیر ره انجام میدیه چک نیم که ای اقدام تاثیر مونه یا نه.</w:t>
            </w:r>
          </w:p>
        </w:tc>
      </w:tr>
      <w:tr w:rsidR="005702C2" w:rsidRPr="004849BD" w14:paraId="7C238F6D" w14:textId="77777777" w:rsidTr="00AD74AE">
        <w:tc>
          <w:tcPr>
            <w:tcW w:w="2551" w:type="dxa"/>
            <w:vAlign w:val="center"/>
          </w:tcPr>
          <w:p w14:paraId="36105790" w14:textId="77777777" w:rsidR="000700F9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43E24F8" wp14:editId="7F1D0113">
                  <wp:extent cx="1440000" cy="1440000"/>
                  <wp:effectExtent l="0" t="0" r="8255" b="8255"/>
                  <wp:docPr id="88890191" name="Picture 88890191" descr="3 کارگر NDIS کدام کسی ر که یک نمایش ره ارائه مونه و یک نشان تیک ره توغ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890191" name="Picture 88890191" descr="3 کارگر NDIS کدام کسی ر که یک نمایش ره ارائه مونه و یک نشان تیک ره توغ مونن."/>
                          <pic:cNvPicPr/>
                        </pic:nvPicPr>
                        <pic:blipFill>
                          <a:blip r:embed="rId6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BFBF645" w14:textId="77777777" w:rsidR="000700F9" w:rsidRPr="004849BD" w:rsidRDefault="0011586D" w:rsidP="004849BD">
            <w:pPr>
              <w:pStyle w:val="ListParagraph"/>
              <w:numPr>
                <w:ilvl w:val="0"/>
                <w:numId w:val="48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آموزش ره تکمیل مونن</w:t>
            </w:r>
          </w:p>
        </w:tc>
      </w:tr>
      <w:tr w:rsidR="005702C2" w:rsidRPr="004849BD" w14:paraId="4AD5577F" w14:textId="77777777" w:rsidTr="00AD74AE">
        <w:tc>
          <w:tcPr>
            <w:tcW w:w="2551" w:type="dxa"/>
            <w:vAlign w:val="center"/>
          </w:tcPr>
          <w:p w14:paraId="7B424B0B" w14:textId="77777777" w:rsidR="000700F9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6BF44F1" wp14:editId="42C4A1F3">
                  <wp:extent cx="1440000" cy="1440000"/>
                  <wp:effectExtent l="0" t="0" r="8255" b="8255"/>
                  <wp:docPr id="1858713686" name="Picture 16" descr="یک نفر کسی دیگه ره کمک مونه ویک علامت ایمن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8713686" name="Picture 16" descr="یک نفر کسی دیگه ره کمک مونه ویک علامت ایمنی."/>
                          <pic:cNvPicPr/>
                        </pic:nvPicPr>
                        <pic:blipFill>
                          <a:blip r:embed="rId7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945EE57" w14:textId="77777777" w:rsidR="000700F9" w:rsidRPr="004849BD" w:rsidRDefault="0011586D" w:rsidP="004849BD">
            <w:pPr>
              <w:pStyle w:val="ListParagraph"/>
              <w:numPr>
                <w:ilvl w:val="0"/>
                <w:numId w:val="48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موفامن که چی رقم مردما ره طوری کمک کنیم که بلده تمام فرهنگا ایمن باشن.</w:t>
            </w:r>
          </w:p>
        </w:tc>
      </w:tr>
      <w:tr w:rsidR="005702C2" w:rsidRPr="004849BD" w14:paraId="356EE5A1" w14:textId="77777777" w:rsidTr="00AD74AE">
        <w:tc>
          <w:tcPr>
            <w:tcW w:w="2551" w:type="dxa"/>
            <w:vAlign w:val="center"/>
          </w:tcPr>
          <w:p w14:paraId="758A7F72" w14:textId="77777777" w:rsidR="009E484F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0C85BD4C" wp14:editId="01BBD42C">
                  <wp:extent cx="1482725" cy="1482725"/>
                  <wp:effectExtent l="0" t="0" r="3175" b="3175"/>
                  <wp:docPr id="2116285711" name="Picture 24" descr="یک کارگر NDIS یک شرکت کننده ره کمک نه و یک انگشت ایرکه بالاگرفته و یک تیر به طرف بال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6285711" name="Picture 24" descr="یک کارگر NDIS یک شرکت کننده ره کمک نه و یک انگشت ایرکه بالاگرفته و یک تیر به طرف بالا."/>
                          <pic:cNvPicPr/>
                        </pic:nvPicPr>
                        <pic:blipFill>
                          <a:blip r:embed="rId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D483039" w14:textId="77777777" w:rsidR="009E484F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قد ازمو بوگین که چی قدر تجربای خوبتر قد کارمندا و شریکای ازمو دیرن چک نیم که ای اقدام تاثیر مونه یا نه.</w:t>
            </w:r>
          </w:p>
        </w:tc>
      </w:tr>
    </w:tbl>
    <w:p w14:paraId="7A6C330B" w14:textId="77777777" w:rsidR="005C7C7B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72576" behindDoc="0" locked="0" layoutInCell="1" allowOverlap="1" wp14:anchorId="1DC73B02" wp14:editId="3A13EA72">
                <wp:simplePos x="0" y="0"/>
                <wp:positionH relativeFrom="margin">
                  <wp:posOffset>-39949</wp:posOffset>
                </wp:positionH>
                <wp:positionV relativeFrom="paragraph">
                  <wp:posOffset>586740</wp:posOffset>
                </wp:positionV>
                <wp:extent cx="5786755" cy="241300"/>
                <wp:effectExtent l="19050" t="19050" r="42545" b="25400"/>
                <wp:wrapNone/>
                <wp:docPr id="1025187800" name="Group 10251878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323109812" name="Straight Connector 132310981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501971743" name="Oval 150197174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3C35D34" id="Group 1025187800" o:spid="_x0000_s1026" alt="&quot;&quot;" style="position:absolute;margin-left:-3.15pt;margin-top:46.2pt;width:455.65pt;height:19pt;flip:x;z-index:25167257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q6UwaAMAAA4JAAAOAAAAZHJzL2Uyb0RvYy54bWy8VttO3DAQfa/Uf7D8XnJZslkistV2W+gD&#10;AlRa8WwcZxPJsV3bkKVf37ETJ0ChV6n7kPVlZjw+Psfj47f7jqM7pk0rRYmTgxgjJqisWrEr8ZfP&#10;J29WGBlLREW4FKzE98zgt+vXr457VbBUNpJXTCMIIkzRqxI31qoiigxtWEfMgVRMwGQtdUcsdPUu&#10;qjTpIXrHozSOl1EvdaW0pMwYGH0/TOK1j1/XjNqLujbMIl5iyM36r/bfG/eN1sek2GmimpaOaZC/&#10;yKIjrYBFp1DviSXoVrc/hOpaqqWRtT2gsotkXbeU+T3AbpL4yW5OtbxVfi+7ot+pCSaA9glOfx2W&#10;nt+danWlLjUg0asdYOF7bi/7Wneo5q36CCfrdwf5or0H734Cj+0tojCY5atlnmUYUZhLD5NFPKJL&#10;GzgC55YkqxzmZ1fafJid80WST87ZoXeOhiTWx9Gj1HoFZDEzHubf8LhqiGIeZlMAHpcatRVku0gX&#10;SXy0SlKMBOmAu1dWk3bXWLSVQgCzpEYPjDx+PsBWjGiawgCwAUr3PwI4IwEwLdPVQMMZyWSZL2BZ&#10;h+RjHEihtLGnTHbINUrMW+FSJwW5OzMWcgDIgokb5gL1JV6sEjgNRAkoTIvKLQeIhvR8y95zNjh8&#10;YjUA4M7LB/ZSZFuu0R0BERFKmbCJD+HCg7Vzq1vOJ8f4146jvXNlXqZ/4jx5+JWlsJNz1wqpn1vd&#10;7kPK9WAfEBj27SC4kdW9PzgPDfDLCeJ/EC2Lk6M8yQ8XgWgXgDRK5uGZWpNQw9kFgUzUyrIsX2ZA&#10;nsAdAHgUGYjS6SoI9KnGZuKM3GIctG9+Si8jeVudwNm7kzB6dzPx5GSzWaSBvI/MHlLSu70YY/ku&#10;PcqXI9UexACOcxEO0CvsJQqnz3EhUNgv3pCKDczOYviFxVz9caT3gnqe5b8hj//Ncj4J8xcsR1oO&#10;pdAoetLCTXJGjL0kGmofEATqub2AT80lXB5ybGHUSP3tuXFnD1cwzGLUQy0tsfl6SzQDPt92Wwm3&#10;RgKvAEV9E+Jry0Oz1rK7hhK+cRFgiggKcUpMrQ6drR3qNTwCKNtsvBkUT0XsmbhSNNxT7tb7vL8m&#10;Wo30tcD7cxku9x9uyMF2ZNGg/bHjpe8rDhRdT4DxgeCq+sO+t5+fMevvAAAA//8DAFBLAwQUAAYA&#10;CAAAACEASQtw994AAAAJAQAADwAAAGRycy9kb3ducmV2LnhtbEyPy07DMBBF90j8gzVI7Fqb1lQ0&#10;xKkqJBBCbAgPdenGQ2IRj6PYbcPfM6xgObpHd84tN1PoxRHH5CMZuJorEEhNdJ5aA2+v97MbEClb&#10;craPhAa+McGmOj8rbeHiiV7wWOdWcAmlwhroch4KKVPTYbBpHgckzj7jGGzmc2ylG+2Jy0MvF0qt&#10;ZLCe+ENnB7zrsPmqD8HA+9Zr1B+7p2fVID46uXuovTbm8mLa3oLIOOU/GH71WR0qdtrHA7kkegOz&#10;1ZJJA+uFBsH5Wl3ztj2DS6VBVqX8v6D6AQAA//8DAFBLAQItABQABgAIAAAAIQC2gziS/gAAAOEB&#10;AAATAAAAAAAAAAAAAAAAAAAAAABbQ29udGVudF9UeXBlc10ueG1sUEsBAi0AFAAGAAgAAAAhADj9&#10;If/WAAAAlAEAAAsAAAAAAAAAAAAAAAAALwEAAF9yZWxzLy5yZWxzUEsBAi0AFAAGAAgAAAAhACCr&#10;pTBoAwAADgkAAA4AAAAAAAAAAAAAAAAALgIAAGRycy9lMm9Eb2MueG1sUEsBAi0AFAAGAAgAAAAh&#10;AEkLcPfeAAAACQEAAA8AAAAAAAAAAAAAAAAAwgUAAGRycy9kb3ducmV2LnhtbFBLBQYAAAAABAAE&#10;APMAAADNBgAAAAA=&#10;">
                <v:line id="Straight Connector 132310981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3vnFyQAAAOMAAAAPAAAAZHJzL2Rvd25yZXYueG1sRE/NasJA&#10;EL4LfYdlCr2IbhJBbHSV1lIo2ENjA+Y4ZKdJaHY2ZDca394tCD3O9z+b3WhacabeNZYVxPMIBHFp&#10;dcOVgvz7fbYC4TyyxtYyKbiSg932YbLBVNsLZ3Q++kqEEHYpKqi971IpXVmTQTe3HXHgfmxv0Iez&#10;r6Tu8RLCTSuTKFpKgw2Hhho72tdU/h4Ho+B0zfbD11snizYvis/TYZoPr4NST4/jyxqEp9H/i+/u&#10;Dx3mL5JFHD2v4gT+fgoAyO0NAAD//wMAUEsBAi0AFAAGAAgAAAAhANvh9svuAAAAhQEAABMAAAAA&#10;AAAAAAAAAAAAAAAAAFtDb250ZW50X1R5cGVzXS54bWxQSwECLQAUAAYACAAAACEAWvQsW78AAAAV&#10;AQAACwAAAAAAAAAAAAAAAAAfAQAAX3JlbHMvLnJlbHNQSwECLQAUAAYACAAAACEA5t75xckAAADj&#10;AAAADwAAAAAAAAAAAAAAAAAHAgAAZHJzL2Rvd25yZXYueG1sUEsFBgAAAAADAAMAtwAAAP0CAAAA&#10;AA==&#10;" strokecolor="#65276f [3044]" strokeweight="3pt">
                  <v:stroke endcap="round"/>
                </v:line>
                <v:oval id="Oval 1501971743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jCJ7ygAAAOMAAAAPAAAAZHJzL2Rvd25yZXYueG1sRE/JTsMw&#10;EL0j8Q/WIHGjdthSQt2qqoTKcoCmPXAcxUMSEY8j2yShX4+RkDjO22exmmwnBvKhdawhmykQxJUz&#10;LdcaDvuHizmIEJENdo5JwzcFWC1PTxZYGDfyjoYy1iKFcChQQxNjX0gZqoYshpnriRP34bzFmE5f&#10;S+NxTOG2k5dK3UqLLaeGBnvaNFR9ll9Wg9+WavvyvH4ad9Xxfb5RQ/52fNX6/Gxa34OINMV/8Z/7&#10;0aT5Nyq7y7P8+gp+f0oAyOUPAAAA//8DAFBLAQItABQABgAIAAAAIQDb4fbL7gAAAIUBAAATAAAA&#10;AAAAAAAAAAAAAAAAAABbQ29udGVudF9UeXBlc10ueG1sUEsBAi0AFAAGAAgAAAAhAFr0LFu/AAAA&#10;FQEAAAsAAAAAAAAAAAAAAAAAHwEAAF9yZWxzLy5yZWxzUEsBAi0AFAAGAAgAAAAhAHOMInvKAAAA&#10;4wAAAA8AAAAAAAAAAAAAAAAABwIAAGRycy9kb3ducmV2LnhtbFBLBQYAAAAAAwADALcAAAD+AgAA&#10;AAA=&#10;" fillcolor="#faa32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8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258F8B2D" w14:textId="77777777" w:rsidTr="00AD74AE">
        <w:trPr>
          <w:trHeight w:val="3175"/>
        </w:trPr>
        <w:tc>
          <w:tcPr>
            <w:tcW w:w="2551" w:type="dxa"/>
            <w:vAlign w:val="center"/>
          </w:tcPr>
          <w:p w14:paraId="23EF19DE" w14:textId="77777777" w:rsidR="00AA2B19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AEF395F" wp14:editId="2678E9EC">
                  <wp:extent cx="1483200" cy="1112400"/>
                  <wp:effectExtent l="0" t="0" r="3175" b="0"/>
                  <wp:docPr id="1161215869" name="Picture 25" descr="3 نفر د یک دفتر یک جای کار نن. یک نفر از کمپیوتر استفاد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215869" name="Picture 25" descr="3 نفر د یک دفتر یک جای کار نن. یک نفر از کمپیوتر استفاده نه."/>
                          <pic:cNvPicPr/>
                        </pic:nvPicPr>
                        <pic:blipFill>
                          <a:blip r:embed="rId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6415" r="467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6C030A4" w14:textId="77777777" w:rsidR="00AA2B19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مردمای زیادتر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مونیم که قد ازمو کار کنن.</w:t>
            </w:r>
          </w:p>
          <w:p w14:paraId="3616D8FF" w14:textId="77777777" w:rsidR="00AA2B19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قد معیوبیت موشه.</w:t>
            </w:r>
          </w:p>
        </w:tc>
      </w:tr>
      <w:tr w:rsidR="005702C2" w:rsidRPr="004849BD" w14:paraId="5FE37D48" w14:textId="77777777" w:rsidTr="00AD74AE">
        <w:trPr>
          <w:trHeight w:val="3175"/>
        </w:trPr>
        <w:tc>
          <w:tcPr>
            <w:tcW w:w="2551" w:type="dxa"/>
            <w:vAlign w:val="center"/>
          </w:tcPr>
          <w:p w14:paraId="0EDAFD57" w14:textId="77777777" w:rsidR="004630E7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1424" behindDoc="0" locked="0" layoutInCell="1" allowOverlap="1" wp14:anchorId="07B2D89B" wp14:editId="53FF73E4">
                      <wp:simplePos x="0" y="0"/>
                      <wp:positionH relativeFrom="column">
                        <wp:posOffset>294005</wp:posOffset>
                      </wp:positionH>
                      <wp:positionV relativeFrom="paragraph">
                        <wp:posOffset>363220</wp:posOffset>
                      </wp:positionV>
                      <wp:extent cx="892175" cy="306070"/>
                      <wp:effectExtent l="0" t="0" r="3175" b="0"/>
                      <wp:wrapNone/>
                      <wp:docPr id="152057739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607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B3A102E" w14:textId="77777777" w:rsidR="0011586D" w:rsidRPr="005F5E25" w:rsidRDefault="0011586D" w:rsidP="00B952F1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6"/>
                                      <w:szCs w:val="36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36"/>
                                      <w:szCs w:val="36"/>
                                      <w:rtl/>
                                    </w:rPr>
                                    <w:t>پلان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7B2D89B" id="_x0000_s1037" type="#_x0000_t202" alt="&quot;&quot;" style="position:absolute;left:0;text-align:left;margin-left:23.15pt;margin-top:28.6pt;width:70.25pt;height:24.1pt;z-index:25175142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zrab8gEAAMQDAAAOAAAAZHJzL2Uyb0RvYy54bWysU9uO0zAQfUfiHyy/06RF3UvUdLXssghp&#10;uUgLH+A6TmNhe8zYbVK+nrGTdFfwhsiDNbYzZ+acOd7cDNawo8KgwdV8uSg5U05Co92+5t+/Pby5&#10;4ixE4RphwKman1TgN9vXrza9r9QKOjCNQkYgLlS9r3kXo6+KIshOWREW4JWjyxbQikhb3BcNip7Q&#10;rSlWZXlR9ICNR5AqBDq9Hy/5NuO3rZLxS9sGFZmpOfUW84p53aW12G5EtUfhOy2nNsQ/dGGFdlT0&#10;DHUvomAH1H9BWS0RArRxIcEW0LZaqsyB2CzLP9g8dcKrzIXECf4sU/h/sPLz8cl/RRaHdzDQADOJ&#10;4B9B/gjMwV0n3F7dIkLfKdFQ4WWSrOh9qKbUJHWoQgLZ9Z+goSGLQ4QMNLRokyrEkxE6DeB0Fl0N&#10;kUk6vLpeLS/XnEm6eltelJd5KIWo5mSPIX5QYFkKao400wwujo8hpmZENf+Sajl40MbkuRrH+ppf&#10;r1frnPDixupItjPaUv0yfaMREsf3rsnJUWgzxlTAuIl04jkyjsNuYLohRbIkSYQdNCeSAWG0GT0L&#10;CjrAX5z1ZLGah58HgYoz89GRlMmPc4BzsJsD4SSl1jxyNoZ3Mft25HhLErc603+uPPVIVsmqTLZO&#10;Xny5z389P77tbwAAAP//AwBQSwMEFAAGAAgAAAAhAPMSmmPfAAAACQEAAA8AAABkcnMvZG93bnJl&#10;di54bWxMj8FOwzAQRO9I/IO1SNyoTWlDCXGqCsEJCTUNB45OvE2ixusQu234e7YnuO1oRrNvsvXk&#10;enHCMXSeNNzPFAik2tuOGg2f5dvdCkSIhqzpPaGGHwywzq+vMpNaf6YCT7vYCC6hkBoNbYxDKmWo&#10;W3QmzPyAxN7ej85ElmMj7WjOXO56OVcqkc50xB9aM+BLi/Vhd3QaNl9UvHbfH9W22BddWT4pek8O&#10;Wt/eTJtnEBGn+BeGCz6jQ85MlT+SDaLXsEgeOKlh+TgHcfFXCU+p+FDLBcg8k/8X5L8AAAD//wMA&#10;UEsBAi0AFAAGAAgAAAAhALaDOJL+AAAA4QEAABMAAAAAAAAAAAAAAAAAAAAAAFtDb250ZW50X1R5&#10;cGVzXS54bWxQSwECLQAUAAYACAAAACEAOP0h/9YAAACUAQAACwAAAAAAAAAAAAAAAAAvAQAAX3Jl&#10;bHMvLnJlbHNQSwECLQAUAAYACAAAACEAQM62m/IBAADEAwAADgAAAAAAAAAAAAAAAAAuAgAAZHJz&#10;L2Uyb0RvYy54bWxQSwECLQAUAAYACAAAACEA8xKaY98AAAAJAQAADwAAAAAAAAAAAAAAAABMBAAA&#10;ZHJzL2Rvd25yZXYueG1sUEsFBgAAAAAEAAQA8wAAAFgFAAAAAA==&#10;" filled="f" stroked="f">
                      <v:textbox inset="0,0,0,0">
                        <w:txbxContent>
                          <w:p w14:paraId="3B3A102E" w14:textId="77777777" w:rsidR="0011586D" w:rsidRPr="005F5E25" w:rsidRDefault="0011586D" w:rsidP="00B952F1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6"/>
                                <w:szCs w:val="36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36"/>
                                <w:szCs w:val="36"/>
                                <w:rtl/>
                              </w:rPr>
                              <w:t>پلان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566ACD" w:rsidRPr="004849BD">
              <w:rPr>
                <w:rFonts w:cs="Dubai"/>
                <w:noProof/>
              </w:rPr>
              <w:drawing>
                <wp:inline distT="0" distB="0" distL="0" distR="0" wp14:anchorId="0A355717" wp14:editId="3B5AC7BA">
                  <wp:extent cx="1482725" cy="1482725"/>
                  <wp:effectExtent l="0" t="0" r="3175" b="3175"/>
                  <wp:docPr id="1585211570" name="Picture 17" descr="یک سند پلان نیشو میدیه که 2 کارمند CALD قد یکدیگه خو قول میدی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5211570" name="Picture 17" descr="یک سند پلان نیشو میدیه که 2 کارمند CALD قد یکدیگه خو قول میدین."/>
                          <pic:cNvPicPr/>
                        </pic:nvPicPr>
                        <pic:blipFill>
                          <a:blip r:embed="rId7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235AABB" w14:textId="77777777" w:rsidR="004630E7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یک پلانی ره ایجاد مونیم که طریقه استخدام کیدون کارمندای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شریک کنیم.</w:t>
            </w:r>
          </w:p>
        </w:tc>
      </w:tr>
      <w:tr w:rsidR="005702C2" w:rsidRPr="004849BD" w14:paraId="4275081F" w14:textId="77777777" w:rsidTr="00AD74AE">
        <w:trPr>
          <w:trHeight w:val="3175"/>
        </w:trPr>
        <w:tc>
          <w:tcPr>
            <w:tcW w:w="2551" w:type="dxa"/>
            <w:vAlign w:val="center"/>
          </w:tcPr>
          <w:p w14:paraId="354A1996" w14:textId="77777777" w:rsidR="004630E7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4ACF128" wp14:editId="19AC430E">
                  <wp:extent cx="1482725" cy="1482725"/>
                  <wp:effectExtent l="0" t="0" r="3175" b="3175"/>
                  <wp:docPr id="929708321" name="Picture 26" descr="2 کارمند NDIS. یک شی معیوب استه و دیگه شی از مردمای CALD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9708321" name="Picture 26" descr="2 کارمند NDIS. یک شی معیوب استه و دیگه شی از مردمای CALD استه."/>
                          <pic:cNvPicPr/>
                        </pic:nvPicPr>
                        <pic:blipFill>
                          <a:blip r:embed="rId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6C46595" w14:textId="77777777" w:rsidR="004630E7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چند نفر از کارمندا 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مو موارد زیر ره دیره چک نیم که ای اقدام تاثیر مونه یا نه.</w:t>
            </w:r>
          </w:p>
          <w:p w14:paraId="6779FA04" w14:textId="77777777" w:rsidR="004630E7" w:rsidRPr="004849BD" w:rsidRDefault="0011586D" w:rsidP="004849BD">
            <w:pPr>
              <w:pStyle w:val="ListParagraph"/>
              <w:numPr>
                <w:ilvl w:val="0"/>
                <w:numId w:val="4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معیوبیت دیرن</w:t>
            </w:r>
          </w:p>
          <w:p w14:paraId="4D795314" w14:textId="77777777" w:rsidR="004630E7" w:rsidRPr="004849BD" w:rsidRDefault="0011586D" w:rsidP="004849BD">
            <w:pPr>
              <w:pStyle w:val="ListParagraph"/>
              <w:numPr>
                <w:ilvl w:val="0"/>
                <w:numId w:val="4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از پیشینه های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استن.</w:t>
            </w:r>
          </w:p>
        </w:tc>
      </w:tr>
    </w:tbl>
    <w:p w14:paraId="1EC56FA5" w14:textId="77777777" w:rsidR="002535DE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74624" behindDoc="0" locked="0" layoutInCell="1" allowOverlap="1" wp14:anchorId="00953A6B" wp14:editId="276BC2D6">
                <wp:simplePos x="0" y="0"/>
                <wp:positionH relativeFrom="margin">
                  <wp:posOffset>-38100</wp:posOffset>
                </wp:positionH>
                <wp:positionV relativeFrom="paragraph">
                  <wp:posOffset>280447</wp:posOffset>
                </wp:positionV>
                <wp:extent cx="5786755" cy="241300"/>
                <wp:effectExtent l="19050" t="19050" r="42545" b="25400"/>
                <wp:wrapNone/>
                <wp:docPr id="1556451812" name="Group 155645181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44669242" name="Straight Connector 164466924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88693004" name="Oval 138869300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C78332D" id="Group 1556451812" o:spid="_x0000_s1026" alt="&quot;&quot;" style="position:absolute;margin-left:-3pt;margin-top:22.1pt;width:455.65pt;height:19pt;flip:x;z-index:25167462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7h0J6ZwMAAA4JAAAOAAAAZHJzL2Uyb0RvYy54bWy8Vltv2yAUfp+0/4B4Xx07sZNadaosW7uH&#10;qq3WTnumGMeWMDCgdbpfvwM2dm+7S82Dw+Wcw+Hj+zgcHe9bju6YNo0UBY4PZhgxQWXZiF2Bv1yf&#10;vFthZCwRJeFSsALfM4OP12/fHHUqZ4msJS+ZRhBEmLxTBa6tVXkUGVqzlpgDqZiAyUrqlljo6l1U&#10;atJB9JZHyWyWRZ3UpdKSMmNg9EM/idc+flUxai+qyjCLeIEhN+u/2n9v3DdaH5F8p4mqGzqkQf4h&#10;i5Y0AhYdQ30glqBb3TwL1TZUSyMre0BlG8mqaijze4DdxLMnuznV8lb5vezybqdGmADaJzj9c1h6&#10;fneq1ZW61IBEp3aAhe+5vewr3aKKN+oTnKzfHeSL9h68+xE8treIwmC6XGXLNMWIwlyyiOezAV1a&#10;wxE4tzheLWF+cqX1x8l5OY+Xo3O68M5Rn8T6KHqUWqeALGbCw/wfHlc1UczDbHLA41KjpoRss8Ui&#10;yw6TRYKRIC1w98pq0uxqi7ZSCGCW1OiBkcfPB9iKAU2TGwA2QOn+BwAnJACmLFn1NJyQjLPlHJZ1&#10;SD7GgeRKG3vKZItco8C8ES51kpO7M2MhB4AsmLhhLlBX4PkqhtNAlIDCtCjdcoBoSM+37D1nvcNn&#10;VgEA7rx8YC9FtuUa3REQEaGUCRv7EC48WDu3quF8dJz93nGwd67My/RvnEcPv7IUdnRuGyH1S6vb&#10;fUi56u0DAv2+HQQ3srz3B+ehAX45QbwG0earVXYIclkEol0A0iiehidqjUINZxcEMlIrTdNllgJ5&#10;AncA4EFkIEqnqyDQpxqbiDNwi3HQvvklvYzkTXkCZ+9OwujdzciTk81mngTyPjJ7SEnv9tMY2fvk&#10;cJkNVHsQAzjORThAr7CfUTh5iQuBwn7xmpSsZ3Y6g19YzNUfR3ovqJdZ/gfyeG2W81GYv2E50rIv&#10;hUbRkwZukjNi7CXRUPuAIFDP7QV8Ki7h8pBDC6Na6u8vjTt7uIJhFqMOammBzbdbohnw+bbdSrg1&#10;YngFKOqbEF9bHpqVlu1XKOEbFwGmiKAQp8DU6tDZ2r5ewyOAss3Gm0HxVMSeiStFwz3lbr3r/Vei&#10;1UBfC7w/l+Fyf3ZD9rYDi3rtDx0vfV9xoOh6AgwPBFfVH/a9/fSMWf8AAAD//wMAUEsDBBQABgAI&#10;AAAAIQB8lw2L3gAAAAgBAAAPAAAAZHJzL2Rvd25yZXYueG1sTI/BTsMwEETvSPyDtUjcWodgqjZk&#10;U1VIIIS4NEDVoxsviUW8jmK3DX+POcFxNKOZN+V6cr040RisZ4SbeQaCuPHGcovw/vY4W4IIUbPR&#10;vWdC+KYA6+ryotSF8Wfe0qmOrUglHAqN0MU4FFKGpiOnw9wPxMn79KPTMcmxlWbU51Tuepln2UI6&#10;bTktdHqgh46ar/roED42VpHa7V9es4bo2cj9U20V4vXVtLkHEWmKf2H4xU/oUCWmgz+yCaJHmC3S&#10;lYigVA4i+avs7hbEAWGZ5yCrUv4/UP0AAAD//wMAUEsBAi0AFAAGAAgAAAAhALaDOJL+AAAA4QEA&#10;ABMAAAAAAAAAAAAAAAAAAAAAAFtDb250ZW50X1R5cGVzXS54bWxQSwECLQAUAAYACAAAACEAOP0h&#10;/9YAAACUAQAACwAAAAAAAAAAAAAAAAAvAQAAX3JlbHMvLnJlbHNQSwECLQAUAAYACAAAACEAO4dC&#10;emcDAAAOCQAADgAAAAAAAAAAAAAAAAAuAgAAZHJzL2Uyb0RvYy54bWxQSwECLQAUAAYACAAAACEA&#10;fJcNi94AAAAIAQAADwAAAAAAAAAAAAAAAADBBQAAZHJzL2Rvd25yZXYueG1sUEsFBgAAAAAEAAQA&#10;8wAAAMwGAAAAAA==&#10;">
                <v:line id="Straight Connector 164466924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c5ouyQAAAOMAAAAPAAAAZHJzL2Rvd25yZXYueG1sRE/NasJA&#10;EL4LfYdlCr1I3TSE0Kau0loEwR7UBsxxyE6T0OxsyG40vr1bEDzO9z/z5WhacaLeNZYVvMwiEMSl&#10;1Q1XCvKf9fMrCOeRNbaWScGFHCwXD5M5ZtqeeU+ng69ECGGXoYLa+y6T0pU1GXQz2xEH7tf2Bn04&#10;+0rqHs8h3LQyjqJUGmw4NNTY0aqm8u8wGAXHy3417L46WbR5UXwft9N8+ByUenocP95BeBr9XXxz&#10;b3SYnyZJmr7FSQz/PwUA5OIKAAD//wMAUEsBAi0AFAAGAAgAAAAhANvh9svuAAAAhQEAABMAAAAA&#10;AAAAAAAAAAAAAAAAAFtDb250ZW50X1R5cGVzXS54bWxQSwECLQAUAAYACAAAACEAWvQsW78AAAAV&#10;AQAACwAAAAAAAAAAAAAAAAAfAQAAX3JlbHMvLnJlbHNQSwECLQAUAAYACAAAACEAqXOaLskAAADj&#10;AAAADwAAAAAAAAAAAAAAAAAHAgAAZHJzL2Rvd25yZXYueG1sUEsFBgAAAAADAAMAtwAAAP0CAAAA&#10;AA==&#10;" strokecolor="#65276f [3044]" strokeweight="3pt">
                  <v:stroke endcap="round"/>
                </v:line>
                <v:oval id="Oval 138869300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4ScmRyQAAAOMAAAAPAAAAZHJzL2Rvd25yZXYueG1sRE9PS8Mw&#10;FL8L+w7hDby5RCdbrcvGGMjUHeaqB4+P5tkWm5eSxLbu0xtB8Ph+/99qM9pW9ORD41jD9UyBIC6d&#10;abjS8Pb6cJWBCBHZYOuYNHxTgM16crHC3LiBT9QXsRIphEOOGuoYu1zKUNZkMcxcR5y4D+ctxnT6&#10;ShqPQwq3rbxRaiEtNpwaauxoV1P5WXxZDX5fqP3hefs0nMrze7ZT/fLlfNT6cjpu70FEGuO/+M/9&#10;aNL8eZYt7uZK3cLvTwkAuf4BAAD//wMAUEsBAi0AFAAGAAgAAAAhANvh9svuAAAAhQEAABMAAAAA&#10;AAAAAAAAAAAAAAAAAFtDb250ZW50X1R5cGVzXS54bWxQSwECLQAUAAYACAAAACEAWvQsW78AAAAV&#10;AQAACwAAAAAAAAAAAAAAAAAfAQAAX3JlbHMvLnJlbHNQSwECLQAUAAYACAAAACEA+EnJkckAAADj&#10;AAAADwAAAAAAAAAAAAAAAAAHAgAAZHJzL2Rvd25yZXYueG1sUEsFBgAAAAADAAMAtwAAAP0CAAAA&#10;AA==&#10;" fillcolor="#faa320" strokecolor="#6b2976" strokeweight="3pt"/>
                <w10:wrap anchorx="margin"/>
              </v:group>
            </w:pict>
          </mc:Fallback>
        </mc:AlternateContent>
      </w:r>
      <w:r w:rsidR="005C7C7B" w:rsidRPr="004849BD">
        <w:rPr>
          <w:rFonts w:cs="Dubai"/>
          <w:rtl/>
        </w:rPr>
        <w:t>اقدام 9</w:t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70"/>
        <w:gridCol w:w="6576"/>
        <w:gridCol w:w="68"/>
      </w:tblGrid>
      <w:tr w:rsidR="005702C2" w:rsidRPr="004849BD" w14:paraId="52FE4639" w14:textId="77777777" w:rsidTr="00C177D3">
        <w:trPr>
          <w:gridAfter w:val="1"/>
          <w:wAfter w:w="68" w:type="dxa"/>
          <w:trHeight w:val="2464"/>
        </w:trPr>
        <w:tc>
          <w:tcPr>
            <w:tcW w:w="2570" w:type="dxa"/>
            <w:vAlign w:val="center"/>
          </w:tcPr>
          <w:p w14:paraId="1758D360" w14:textId="77777777" w:rsidR="005C7C7B" w:rsidRPr="004849BD" w:rsidRDefault="0011586D" w:rsidP="004849BD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082F198" wp14:editId="5A7B06CB">
                  <wp:extent cx="1404000" cy="1404000"/>
                  <wp:effectExtent l="0" t="0" r="5715" b="5715"/>
                  <wp:docPr id="1396435589" name="Picture 27" descr="3 کارگر NDIS کدام کسی ره که یک نمایش ره ارائه مونه و یک نشان تیک به طرف بالا ره توغ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6435589" name="Picture 27" descr="3 کارگر NDIS کدام کسی ره که یک نمایش ره ارائه مونه و یک نشان تیک به طرف بالا ره توغ مونن."/>
                          <pic:cNvPicPr/>
                        </pic:nvPicPr>
                        <pic:blipFill>
                          <a:blip r:embed="rId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5B1D9D3" w14:textId="77777777" w:rsidR="005C7C7B" w:rsidRPr="004849BD" w:rsidRDefault="0011586D" w:rsidP="004849BD">
            <w:pPr>
              <w:bidi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بلده ارائه آموزش زیادتر بلده کارمندا و همکاری خو قد دیگرو هم کار مونیم.</w:t>
            </w:r>
          </w:p>
        </w:tc>
      </w:tr>
      <w:tr w:rsidR="005702C2" w:rsidRPr="004849BD" w14:paraId="289ECB65" w14:textId="77777777" w:rsidTr="00C177D3">
        <w:trPr>
          <w:gridAfter w:val="1"/>
          <w:wAfter w:w="68" w:type="dxa"/>
          <w:trHeight w:val="2383"/>
        </w:trPr>
        <w:tc>
          <w:tcPr>
            <w:tcW w:w="2570" w:type="dxa"/>
            <w:vAlign w:val="center"/>
          </w:tcPr>
          <w:p w14:paraId="7FD8D8FC" w14:textId="77777777" w:rsidR="00B05691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CC08AE3" wp14:editId="419D0AF2">
                  <wp:extent cx="1404000" cy="1404000"/>
                  <wp:effectExtent l="0" t="0" r="5715" b="5715"/>
                  <wp:docPr id="130920807" name="Picture 28" descr="3 کارگر د پیش ساختمان یک دفت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0920807" name="Picture 28" descr="3 کارگر د پیش ساختمان یک دفتر."/>
                          <pic:cNvPicPr/>
                        </pic:nvPicPr>
                        <pic:blipFill>
                          <a:blip r:embed="rId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094B69" w14:textId="77777777" w:rsidR="00B0569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بلده اجرای ازی قد جامعه و نهادای دولتی کار مونیم.</w:t>
            </w:r>
          </w:p>
        </w:tc>
      </w:tr>
      <w:tr w:rsidR="005702C2" w:rsidRPr="004849BD" w14:paraId="6D382AA4" w14:textId="77777777" w:rsidTr="00C177D3">
        <w:trPr>
          <w:gridAfter w:val="1"/>
          <w:wAfter w:w="68" w:type="dxa"/>
          <w:trHeight w:val="1167"/>
        </w:trPr>
        <w:tc>
          <w:tcPr>
            <w:tcW w:w="2570" w:type="dxa"/>
            <w:vAlign w:val="center"/>
          </w:tcPr>
          <w:p w14:paraId="6EEDA9C5" w14:textId="77777777" w:rsidR="00162E9D" w:rsidRPr="004849BD" w:rsidRDefault="00162E9D" w:rsidP="004849BD">
            <w:pPr>
              <w:pStyle w:val="Image"/>
              <w:spacing w:before="12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2E96E0BB" w14:textId="77777777" w:rsidR="00162E9D" w:rsidRPr="004849BD" w:rsidRDefault="0011586D" w:rsidP="004849BD">
            <w:pPr>
              <w:bidi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یقین خوره ثابت مونیم که ای آموزش کارمندا و شریکای موره کمک کنه تا بوفامن حمایتی ره ارائه کنن که:</w:t>
            </w:r>
          </w:p>
        </w:tc>
      </w:tr>
      <w:tr w:rsidR="005702C2" w:rsidRPr="004849BD" w14:paraId="203AD14A" w14:textId="77777777" w:rsidTr="00AD74AE">
        <w:trPr>
          <w:gridAfter w:val="1"/>
          <w:wAfter w:w="68" w:type="dxa"/>
        </w:trPr>
        <w:tc>
          <w:tcPr>
            <w:tcW w:w="2570" w:type="dxa"/>
            <w:vAlign w:val="center"/>
          </w:tcPr>
          <w:p w14:paraId="1EC8C513" w14:textId="77777777" w:rsidR="00090510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0B9AFA5" wp14:editId="2E941C97">
                  <wp:extent cx="1404000" cy="1404000"/>
                  <wp:effectExtent l="0" t="0" r="5715" b="5715"/>
                  <wp:docPr id="2107565756" name="Picture 29" descr="یک کارگر NDIS یک شرکت کننده ره کمک مونه ویک نشان ایمن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07565756" name="Picture 29" descr="یک کارگر NDIS یک شرکت کننده ره کمک مونه ویک نشان ایمنی."/>
                          <pic:cNvPicPr/>
                        </pic:nvPicPr>
                        <pic:blipFill>
                          <a:blip r:embed="rId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73D282C" w14:textId="77777777" w:rsidR="00090510" w:rsidRPr="004849BD" w:rsidRDefault="0011586D" w:rsidP="004849BD">
            <w:pPr>
              <w:pStyle w:val="ListParagraph"/>
              <w:numPr>
                <w:ilvl w:val="0"/>
                <w:numId w:val="51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تمام فرهنگا ایمن باشه.</w:t>
            </w:r>
          </w:p>
        </w:tc>
      </w:tr>
      <w:tr w:rsidR="005702C2" w:rsidRPr="004849BD" w14:paraId="5F247706" w14:textId="77777777" w:rsidTr="00C177D3">
        <w:trPr>
          <w:gridAfter w:val="1"/>
          <w:wAfter w:w="68" w:type="dxa"/>
          <w:trHeight w:val="2405"/>
        </w:trPr>
        <w:tc>
          <w:tcPr>
            <w:tcW w:w="2570" w:type="dxa"/>
            <w:vAlign w:val="center"/>
          </w:tcPr>
          <w:p w14:paraId="0B7BCB4B" w14:textId="77777777" w:rsidR="00090510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319A9EC" wp14:editId="0A9866C7">
                  <wp:extent cx="1404000" cy="1404000"/>
                  <wp:effectExtent l="0" t="0" r="5715" b="5715"/>
                  <wp:docPr id="1433006026" name="Picture 30" descr="یک کارگر NDIS یک شرکت کننده ره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33006026" name="Picture 30" descr="یک کارگر NDIS یک شرکت کننده ره کمک مونه."/>
                          <pic:cNvPicPr/>
                        </pic:nvPicPr>
                        <pic:blipFill>
                          <a:blip r:embed="rId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732B3B2" w14:textId="77777777" w:rsidR="00090510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 کسایی که </w:t>
            </w:r>
            <w:r w:rsidRPr="004849BD">
              <w:rPr>
                <w:rStyle w:val="Strong"/>
                <w:rFonts w:cs="Dubai"/>
                <w:rtl/>
              </w:rPr>
              <w:t>صدمه روانی</w:t>
            </w:r>
            <w:r w:rsidRPr="004849BD">
              <w:rPr>
                <w:rFonts w:cs="Dubai"/>
                <w:rtl/>
              </w:rPr>
              <w:t xml:space="preserve"> ره تجربه کیدن کمک کنه.</w:t>
            </w:r>
          </w:p>
        </w:tc>
      </w:tr>
      <w:tr w:rsidR="005702C2" w:rsidRPr="004849BD" w14:paraId="60F5497F" w14:textId="77777777" w:rsidTr="00C177D3">
        <w:trPr>
          <w:gridAfter w:val="1"/>
          <w:wAfter w:w="68" w:type="dxa"/>
          <w:trHeight w:val="3174"/>
        </w:trPr>
        <w:tc>
          <w:tcPr>
            <w:tcW w:w="2570" w:type="dxa"/>
            <w:vAlign w:val="center"/>
          </w:tcPr>
          <w:p w14:paraId="14F70656" w14:textId="77777777" w:rsidR="00162E9D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3ABA1EF" wp14:editId="3A701CCA">
                  <wp:extent cx="1404000" cy="1404000"/>
                  <wp:effectExtent l="0" t="0" r="5715" b="5715"/>
                  <wp:docPr id="1281407868" name="Picture 31" descr="یک نفر ناراحت مالوم موشه. د بله سر شی یک حباب فکری استه که اوناره د حال گریه کیدو نیشو میدیه و د پالوی شیی یک نشان مشکل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1407868" name="Picture 31" descr="یک نفر ناراحت مالوم موشه. د بله سر شی یک حباب فکری استه که اوناره د حال گریه کیدو نیشو میدیه و د پالوی شیی یک نشان مشکل استه."/>
                          <pic:cNvPicPr/>
                        </pic:nvPicPr>
                        <pic:blipFill>
                          <a:blip r:embed="rId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3BACCF5" w14:textId="77777777" w:rsidR="00162E9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صدمه روانی طریقه احساس شیم د باره کدام چیز بد که بلده شیم اتفاق افتاده استه. </w:t>
            </w:r>
          </w:p>
          <w:p w14:paraId="1055CA4B" w14:textId="77777777" w:rsidR="00162E9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مثال، شاید احساس ترس یا پریشانی کنید.</w:t>
            </w:r>
          </w:p>
          <w:p w14:paraId="463E5951" w14:textId="77777777" w:rsidR="00162E9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صدمه روانی می تینه بله مردم به طریقای مختلف تاثیر کنه.</w:t>
            </w:r>
          </w:p>
        </w:tc>
      </w:tr>
      <w:tr w:rsidR="005702C2" w:rsidRPr="004849BD" w14:paraId="5F684F34" w14:textId="77777777" w:rsidTr="00AD74AE">
        <w:tc>
          <w:tcPr>
            <w:tcW w:w="2570" w:type="dxa"/>
            <w:vAlign w:val="center"/>
          </w:tcPr>
          <w:p w14:paraId="3D117B82" w14:textId="77777777" w:rsidR="00162E9D" w:rsidRPr="004849BD" w:rsidRDefault="00162E9D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44" w:type="dxa"/>
            <w:gridSpan w:val="2"/>
            <w:vAlign w:val="center"/>
          </w:tcPr>
          <w:p w14:paraId="62BBF30E" w14:textId="77777777" w:rsidR="00162E9D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توغ مونیم که ای اقدام تاثیر مونه یا نه توسط ازیکه چند نفر از:</w:t>
            </w:r>
          </w:p>
        </w:tc>
      </w:tr>
      <w:tr w:rsidR="005702C2" w:rsidRPr="004849BD" w14:paraId="23777ED1" w14:textId="77777777" w:rsidTr="00AD74AE">
        <w:trPr>
          <w:gridAfter w:val="1"/>
          <w:wAfter w:w="68" w:type="dxa"/>
          <w:trHeight w:val="2551"/>
        </w:trPr>
        <w:tc>
          <w:tcPr>
            <w:tcW w:w="2570" w:type="dxa"/>
            <w:vAlign w:val="center"/>
          </w:tcPr>
          <w:p w14:paraId="3FB3660B" w14:textId="77777777" w:rsidR="00A00FF0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A0D4D34" wp14:editId="6B57C7E9">
                  <wp:extent cx="1494790" cy="1494790"/>
                  <wp:effectExtent l="0" t="0" r="0" b="0"/>
                  <wp:docPr id="857536596" name="Picture 32" descr="3 کارگر NDIS کدام کسی ر که یک نمایش ره ارائه مونه و یک نشان تیک ره توغ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57536596" name="Picture 32" descr="3 کارگر NDIS کدام کسی ر که یک نمایش ره ارائه مونه و یک نشان تیک ره توغ مونن."/>
                          <pic:cNvPicPr/>
                        </pic:nvPicPr>
                        <pic:blipFill>
                          <a:blip r:embed="rId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05E79E7" w14:textId="77777777" w:rsidR="00A00FF0" w:rsidRPr="004849BD" w:rsidRDefault="0011586D" w:rsidP="004849BD">
            <w:pPr>
              <w:pStyle w:val="ListParagraph"/>
              <w:numPr>
                <w:ilvl w:val="0"/>
                <w:numId w:val="5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کارمندا و شریکا آموزش ره تکمیل مونن</w:t>
            </w:r>
          </w:p>
        </w:tc>
      </w:tr>
      <w:tr w:rsidR="005702C2" w:rsidRPr="004849BD" w14:paraId="2B376C42" w14:textId="77777777" w:rsidTr="00AD74AE">
        <w:trPr>
          <w:gridAfter w:val="1"/>
          <w:wAfter w:w="68" w:type="dxa"/>
          <w:trHeight w:val="2551"/>
        </w:trPr>
        <w:tc>
          <w:tcPr>
            <w:tcW w:w="2570" w:type="dxa"/>
            <w:vAlign w:val="center"/>
          </w:tcPr>
          <w:p w14:paraId="3A48E0FB" w14:textId="77777777" w:rsidR="00A00FF0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19D37F2" wp14:editId="277813F6">
                  <wp:extent cx="1494790" cy="1494790"/>
                  <wp:effectExtent l="0" t="0" r="0" b="0"/>
                  <wp:docPr id="2134738556" name="Picture 18" descr="یک کارگر NDIS یک شرکت کننده ره د زیر یک انگشت ایرکه بالا گرفته و یک حباب گفتاری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34738556" name="Picture 18" descr="یک کارگر NDIS یک شرکت کننده ره د زیر یک انگشت ایرکه بالا گرفته و یک حباب گفتاری کمک مونه."/>
                          <pic:cNvPicPr/>
                        </pic:nvPicPr>
                        <pic:blipFill>
                          <a:blip r:embed="rId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8EBDAD9" w14:textId="77777777" w:rsidR="00A00FF0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تجربه خوب ره قد کارمندا و شریکای ازمو شریک مونن.</w:t>
            </w:r>
          </w:p>
        </w:tc>
      </w:tr>
    </w:tbl>
    <w:p w14:paraId="0840E703" w14:textId="77777777" w:rsidR="005C7C7B" w:rsidRPr="004849BD" w:rsidRDefault="0011586D" w:rsidP="004849BD">
      <w:pPr>
        <w:pStyle w:val="Heading3"/>
        <w:bidi/>
        <w:spacing w:before="72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76672" behindDoc="0" locked="0" layoutInCell="1" allowOverlap="1" wp14:anchorId="44A27E10" wp14:editId="23C08157">
                <wp:simplePos x="0" y="0"/>
                <wp:positionH relativeFrom="margin">
                  <wp:posOffset>-53284</wp:posOffset>
                </wp:positionH>
                <wp:positionV relativeFrom="paragraph">
                  <wp:posOffset>746125</wp:posOffset>
                </wp:positionV>
                <wp:extent cx="5786755" cy="241300"/>
                <wp:effectExtent l="19050" t="19050" r="42545" b="25400"/>
                <wp:wrapNone/>
                <wp:docPr id="1282799397" name="Group 128279939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6034955" name="Straight Connector 16603495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454853209" name="Oval 454853209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9468E29" id="Group 1282799397" o:spid="_x0000_s1026" alt="&quot;&quot;" style="position:absolute;margin-left:-4.2pt;margin-top:58.75pt;width:455.65pt;height:19pt;flip:x;z-index:25167667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2swn5YgMAAAoJAAAOAAAAZHJzL2Uyb0RvYy54bWy8Vt9vmzAQfp+0/8HifQWSQFJUUmXZ0j1U&#10;bbV26rNrTEAytme7Jd1fv7PB0B/punVS80BsfHe++/x9Po6Odw1Dd1TpWvA8iA+iAFFORFHzbR78&#10;uNp8WgRIG8wLzASneXBPdXC8/PjhqJUZnYhKsIIqBEG4zlqZB5UxMgtDTSraYH0gJOWwWArVYANT&#10;tQ0LhVuI3rBwEkVp2ApVSCUI1RrefukWg6WLX5aUmPOy1NQglgeQm3FP5Z439hkuj3C2VVhWNenT&#10;wG/IosE1h02HUF+wwehW1c9CNTVRQovSHBDRhKIsa0JdDVBNHD2p5kSJW+lq2WbtVg4wAbRPcHpz&#10;WHJ2d6LkpbxQgEQrt4CFm9ladqVqUMlq+Q1O1lUH+aKdA+9+AI/uDCLwMpkv0nmSBIjA2mQWT6Me&#10;XVLBEVi3OF7MYX10JdXX0Xk+jeeDczJzzmGXxPIofJRaK4EsesRD/x8elxWW1MGsM8DjQqG6gGzT&#10;NJrODm1FHDdA3UujcL2tDFoLzoFYQqHRxqHn3Ne8x1JnGmD1QNr/Hr4RBwApnSw6Eo44xul8Oumg&#10;eIwCzqTS5oSKBtlBHrCa28Rxhu9OtYEcADBvYl8zjto8mC5iOAtEMOhL8cJuB3j69NzI3DPaOXyn&#10;JZRvT8sFdkKka6bQHQYJYUIoN7ELYcODtXUra8YGx+h1x97eulIn0n9xHjzczoKbwbmpuVD7djc7&#10;n3LZ2XsEurotBDeiuHcH56ABdlk5vAPNZslskUwn0aGn2TkAjca3I7EGkfqT8+IYiJUkyTxNgDqj&#10;xDyrQJBWU16cT/U10qZnFmWge/1HcmnB6mIDJ2/PQavtzcCSzWoFFfUkeWT2kJDO7cUY6efJ4Tx9&#10;HgMYzrg/Pqevlwg82ccET2C3eYUL2vE6ieDnN7O9x1LeyWk/x/9CHO/NcTbI8hWOIyW6Nqgl2dRw&#10;j5xibS6wgr4HBIFebs7hUTIBV4foRwGqhPq17721h+sXVgPUQh/NA/3zFisKdL5t1gLujBi+ACRx&#10;Q4ivDPPDUonmGtr3ykaAJcwJxMkDYpSfrE3Xq+EDgNDVyplB45TYnPJLSfwtZe+8q901VrKnrwHe&#10;nwl/sT+7HzvbnkWd8vuJE77rNtBwHQH6jwPb0R/Onf34CbP8DQAA//8DAFBLAwQUAAYACAAAACEA&#10;3mNIot8AAAAKAQAADwAAAGRycy9kb3ducmV2LnhtbEyPTU/DMAyG70j8h8hI3LZkUwtbaTpNSCCE&#10;uKx8aMesMW1E41RNtpV/jznB0a8fvX5cbibfixOO0QXSsJgrEEhNsI5aDW+vD7MViJgMWdMHQg3f&#10;GGFTXV6UprDhTDs81akVXEKxMBq6lIZCyth06E2chwGJd59h9CbxOLbSjubM5b6XS6VupDeO+EJn&#10;BrzvsPmqj17D+9ZlmH3sn19Ug/hk5f6xdpnW11fT9g5Ewin9wfCrz+pQsdMhHMlG0WuYrTImOV/c&#10;5iAYWKvlGsSBkzzPQVal/P9C9QMAAP//AwBQSwECLQAUAAYACAAAACEAtoM4kv4AAADhAQAAEwAA&#10;AAAAAAAAAAAAAAAAAAAAW0NvbnRlbnRfVHlwZXNdLnhtbFBLAQItABQABgAIAAAAIQA4/SH/1gAA&#10;AJQBAAALAAAAAAAAAAAAAAAAAC8BAABfcmVscy8ucmVsc1BLAQItABQABgAIAAAAIQA2swn5YgMA&#10;AAoJAAAOAAAAAAAAAAAAAAAAAC4CAABkcnMvZTJvRG9jLnhtbFBLAQItABQABgAIAAAAIQDeY0ii&#10;3wAAAAoBAAAPAAAAAAAAAAAAAAAAALwFAABkcnMvZG93bnJldi54bWxQSwUGAAAAAAQABADzAAAA&#10;yAYAAAAA&#10;">
                <v:line id="Straight Connector 16603495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iasHyQAAAOIAAAAPAAAAZHJzL2Rvd25yZXYueG1sRE9Na8JA&#10;EL0X/A/LCL0U3djWoKmrtBahYA9VA+Y4ZKdJMDsbshuN/94tFDw+3vdi1ZtanKl1lWUFk3EEgji3&#10;uuJCQXrYjGYgnEfWWFsmBVdysFoOHhaYaHvhHZ33vhAhhF2CCkrvm0RKl5dk0I1tQxy4X9sa9AG2&#10;hdQtXkK4qeVzFMXSYMWhocSG1iXlp31nFByvu3X389nIrE6z7Pu4fUq7j06px2H//gbCU+/v4n/3&#10;lw7z4zh6eZ1Pp/B3KWCQyxsAAAD//wMAUEsBAi0AFAAGAAgAAAAhANvh9svuAAAAhQEAABMAAAAA&#10;AAAAAAAAAAAAAAAAAFtDb250ZW50X1R5cGVzXS54bWxQSwECLQAUAAYACAAAACEAWvQsW78AAAAV&#10;AQAACwAAAAAAAAAAAAAAAAAfAQAAX3JlbHMvLnJlbHNQSwECLQAUAAYACAAAACEAFomrB8kAAADi&#10;AAAADwAAAAAAAAAAAAAAAAAHAgAAZHJzL2Rvd25yZXYueG1sUEsFBgAAAAADAAMAtwAAAP0CAAAA&#10;AA==&#10;" strokecolor="#65276f [3044]" strokeweight="3pt">
                  <v:stroke endcap="round"/>
                </v:line>
                <v:oval id="Oval 454853209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f3l7KzAAAAOIAAAAPAAAAZHJzL2Rvd25yZXYueG1sRI9BS8NA&#10;FITvgv9heYI3u2ttbYzdllKQaj1oUw8eH9lnEsy+DbtrEvvrXUHwOMzMN8xyPdpW9ORD41jD9USB&#10;IC6dabjS8HZ8uMpAhIhssHVMGr4pwHp1frbE3LiBD9QXsRIJwiFHDXWMXS5lKGuyGCauI07eh/MW&#10;Y5K+ksbjkOC2lVOlbqXFhtNCjR1tayo/iy+rwe8KtXveb56GQ3l6z7aqX7yeXrS+vBg39yAijfE/&#10;/Nd+NBpm81k2v5mqO/i9lO6AXP0AAAD//wMAUEsBAi0AFAAGAAgAAAAhANvh9svuAAAAhQEAABMA&#10;AAAAAAAAAAAAAAAAAAAAAFtDb250ZW50X1R5cGVzXS54bWxQSwECLQAUAAYACAAAACEAWvQsW78A&#10;AAAVAQAACwAAAAAAAAAAAAAAAAAfAQAAX3JlbHMvLnJlbHNQSwECLQAUAAYACAAAACEAn95eyswA&#10;AADiAAAADwAAAAAAAAAAAAAAAAAHAgAAZHJzL2Rvd25yZXYueG1sUEsFBgAAAAADAAMAtwAAAAAD&#10;AAAAAA==&#10;" fillcolor="#faa320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10</w:t>
      </w:r>
    </w:p>
    <w:tbl>
      <w:tblPr>
        <w:bidiVisual/>
        <w:tblW w:w="9146" w:type="dxa"/>
        <w:tblLayout w:type="fixed"/>
        <w:tblLook w:val="04A0" w:firstRow="1" w:lastRow="0" w:firstColumn="1" w:lastColumn="0" w:noHBand="0" w:noVBand="1"/>
      </w:tblPr>
      <w:tblGrid>
        <w:gridCol w:w="2570"/>
        <w:gridCol w:w="6576"/>
      </w:tblGrid>
      <w:tr w:rsidR="005702C2" w:rsidRPr="004849BD" w14:paraId="3CD02FB6" w14:textId="77777777" w:rsidTr="00AD74AE">
        <w:trPr>
          <w:trHeight w:val="3175"/>
        </w:trPr>
        <w:tc>
          <w:tcPr>
            <w:tcW w:w="2570" w:type="dxa"/>
            <w:vAlign w:val="center"/>
          </w:tcPr>
          <w:p w14:paraId="3CEB190F" w14:textId="77777777" w:rsidR="005C7C7B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EDB7265" wp14:editId="13C053A7">
                  <wp:extent cx="1483200" cy="1112400"/>
                  <wp:effectExtent l="0" t="0" r="3175" b="0"/>
                  <wp:docPr id="584103591" name="Picture 33" descr="یک کسی بلده یک اتاق پر از نفر نمایش ارائه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84103591" name="Picture 33" descr="یک کسی بلده یک اتاق پر از نفر نمایش ارائه مونه."/>
                          <pic:cNvPicPr/>
                        </pic:nvPicPr>
                        <pic:blipFill>
                          <a:blip r:embed="rId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65" t="14685" r="1861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22D2C6B" w14:textId="77777777" w:rsidR="001510A2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کارمندا و شریکای خوره آموزش می دیم که چی رقم حمایتای زبانی ره استفاده کنن.</w:t>
            </w:r>
          </w:p>
          <w:p w14:paraId="3A0DC1CA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</w:t>
            </w:r>
            <w:r w:rsidRPr="004849BD">
              <w:rPr>
                <w:rStyle w:val="Strong"/>
                <w:rFonts w:cs="Dubai"/>
                <w:rtl/>
              </w:rPr>
              <w:t xml:space="preserve">ترجمانا </w:t>
            </w:r>
            <w:r w:rsidRPr="004849BD">
              <w:rPr>
                <w:rFonts w:cs="Dubai"/>
                <w:rtl/>
              </w:rPr>
              <w:t xml:space="preserve">هم موشه. </w:t>
            </w:r>
          </w:p>
        </w:tc>
      </w:tr>
      <w:tr w:rsidR="005702C2" w:rsidRPr="004849BD" w14:paraId="267149E9" w14:textId="77777777" w:rsidTr="00AD74AE">
        <w:trPr>
          <w:trHeight w:val="3175"/>
        </w:trPr>
        <w:tc>
          <w:tcPr>
            <w:tcW w:w="2570" w:type="dxa"/>
            <w:vAlign w:val="center"/>
          </w:tcPr>
          <w:p w14:paraId="19C31DFB" w14:textId="77777777" w:rsidR="005C7C7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455E1AB" wp14:editId="7DBF3934">
                  <wp:extent cx="1482725" cy="1482725"/>
                  <wp:effectExtent l="0" t="0" r="3175" b="3175"/>
                  <wp:docPr id="574560481" name="Picture 4" descr="یک ترجمان که دحال گفتگو قد 2 نفر دیگه استه. د بله سر ازوا یک حباب گفتاری اس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74560481" name="Picture 4" descr="یک ترجمان که دحال گفتگو قد 2 نفر دیگه استه. د بله سر ازوا یک حباب گفتاری استه که یک زیبون بغیر از انگلیسی ره نیشو میدیه."/>
                          <pic:cNvPicPr/>
                        </pic:nvPicPr>
                        <pic:blipFill>
                          <a:blip r:embed="rId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D61D6E2" w14:textId="77777777" w:rsidR="005E2F07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ترجمان کسی استه که:</w:t>
            </w:r>
          </w:p>
          <w:p w14:paraId="5D7D9EDA" w14:textId="77777777" w:rsidR="005E2F07" w:rsidRPr="004849BD" w:rsidRDefault="0011586D" w:rsidP="004849BD">
            <w:pPr>
              <w:pStyle w:val="ListParagraph"/>
              <w:numPr>
                <w:ilvl w:val="0"/>
                <w:numId w:val="5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 زیبون خود شیم توره موگیه</w:t>
            </w:r>
          </w:p>
          <w:p w14:paraId="3743E9B0" w14:textId="77777777" w:rsidR="005E2F07" w:rsidRPr="004849BD" w:rsidRDefault="0011586D" w:rsidP="004849BD">
            <w:pPr>
              <w:pStyle w:val="ListParagraph"/>
              <w:numPr>
                <w:ilvl w:val="0"/>
                <w:numId w:val="5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شیموره کمک نه قد دیگرو توره بوگید</w:t>
            </w:r>
          </w:p>
          <w:p w14:paraId="4368CC45" w14:textId="77777777" w:rsidR="005C7C7B" w:rsidRPr="004849BD" w:rsidRDefault="0011586D" w:rsidP="004849BD">
            <w:pPr>
              <w:pStyle w:val="ListParagraph"/>
              <w:numPr>
                <w:ilvl w:val="0"/>
                <w:numId w:val="5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شیموره کمک مونه که توره اگو کس ره بوفامید.</w:t>
            </w:r>
          </w:p>
        </w:tc>
      </w:tr>
    </w:tbl>
    <w:p w14:paraId="632D3720" w14:textId="77777777" w:rsidR="00812D10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356" w:type="dxa"/>
        <w:tblLayout w:type="fixed"/>
        <w:tblLook w:val="04A0" w:firstRow="1" w:lastRow="0" w:firstColumn="1" w:lastColumn="0" w:noHBand="0" w:noVBand="1"/>
      </w:tblPr>
      <w:tblGrid>
        <w:gridCol w:w="2570"/>
        <w:gridCol w:w="6633"/>
        <w:gridCol w:w="153"/>
      </w:tblGrid>
      <w:tr w:rsidR="005702C2" w:rsidRPr="004849BD" w14:paraId="60A3C958" w14:textId="77777777" w:rsidTr="00AD74AE">
        <w:tc>
          <w:tcPr>
            <w:tcW w:w="2570" w:type="dxa"/>
            <w:vAlign w:val="center"/>
          </w:tcPr>
          <w:p w14:paraId="58A8AB67" w14:textId="77777777" w:rsidR="001510A2" w:rsidRPr="004849BD" w:rsidRDefault="001510A2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786" w:type="dxa"/>
            <w:gridSpan w:val="2"/>
            <w:vAlign w:val="center"/>
          </w:tcPr>
          <w:p w14:paraId="59C47405" w14:textId="77777777" w:rsidR="001510A2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اطمینان میدیه که کارمندا و شریکای مو:</w:t>
            </w:r>
          </w:p>
        </w:tc>
      </w:tr>
      <w:tr w:rsidR="005702C2" w:rsidRPr="004849BD" w14:paraId="59840F83" w14:textId="77777777" w:rsidTr="00AD74AE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06701388" w14:textId="77777777" w:rsidR="00791380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C028929" wp14:editId="7854BABD">
                  <wp:extent cx="1494790" cy="1494790"/>
                  <wp:effectExtent l="0" t="0" r="0" b="0"/>
                  <wp:docPr id="1273279781" name="Picture 1273279781" descr="2 نفر یکجای طرف یک سند توغ مونن. د بله سر ازوا یک گروپی از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3279781" name="Picture 1273279781" descr="2 نفر یکجای طرف یک سند توغ مونن. د بله سر ازوا یک گروپی از حباب گفتاری استه."/>
                          <pic:cNvPicPr/>
                        </pic:nvPicPr>
                        <pic:blipFill>
                          <a:blip r:embed="rId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14AA04BA" w14:textId="77777777" w:rsidR="00791380" w:rsidRPr="004849BD" w:rsidRDefault="0011586D" w:rsidP="004849BD">
            <w:pPr>
              <w:pStyle w:val="ListParagraph"/>
              <w:numPr>
                <w:ilvl w:val="0"/>
                <w:numId w:val="5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بوفامن که چی رقم حمایتای زبانی ره پیدا کیده و استفاده کنن</w:t>
            </w:r>
          </w:p>
        </w:tc>
      </w:tr>
      <w:tr w:rsidR="005702C2" w:rsidRPr="004849BD" w14:paraId="0ED625C0" w14:textId="77777777" w:rsidTr="00AD74AE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3A53FA6B" w14:textId="77777777" w:rsidR="00791380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58CE47C" wp14:editId="692664C0">
                  <wp:extent cx="1483200" cy="1112400"/>
                  <wp:effectExtent l="0" t="0" r="3175" b="0"/>
                  <wp:docPr id="159055751" name="Picture 20" descr="یک نفر د حال گفتگو قد یک ترجما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9055751" name="Picture 20" descr="یک نفر د حال گفتگو قد یک ترجمان."/>
                          <pic:cNvPicPr/>
                        </pic:nvPicPr>
                        <pic:blipFill>
                          <a:blip r:embed="rId8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389" r="258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2BAAEF1" w14:textId="77777777" w:rsidR="00791380" w:rsidRPr="004849BD" w:rsidRDefault="0011586D" w:rsidP="004849BD">
            <w:pPr>
              <w:pStyle w:val="ListParagraph"/>
              <w:numPr>
                <w:ilvl w:val="0"/>
                <w:numId w:val="5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قد ترجمانا خوبتر ارتباط برقرار کنن.</w:t>
            </w:r>
          </w:p>
        </w:tc>
      </w:tr>
      <w:tr w:rsidR="005702C2" w:rsidRPr="004849BD" w14:paraId="3CD649DF" w14:textId="77777777" w:rsidTr="00AD74AE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4872F431" w14:textId="77777777" w:rsidR="001510A2" w:rsidRPr="004849BD" w:rsidRDefault="001510A2" w:rsidP="004849BD">
            <w:pPr>
              <w:pStyle w:val="Image"/>
              <w:spacing w:before="840" w:after="0" w:line="240" w:lineRule="auto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7D0ED38A" w14:textId="77777777" w:rsidR="001510A2" w:rsidRPr="004849BD" w:rsidRDefault="0011586D" w:rsidP="004849BD">
            <w:pPr>
              <w:bidi/>
              <w:spacing w:before="84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پیگیری سوابق زیر چک مونیم که ای اقدام تاثیر مونه یا نه:</w:t>
            </w:r>
          </w:p>
        </w:tc>
      </w:tr>
      <w:tr w:rsidR="005702C2" w:rsidRPr="004849BD" w14:paraId="3ADAFB0A" w14:textId="77777777" w:rsidTr="00AD74AE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03DCC9DB" w14:textId="77777777" w:rsidR="00A00FF0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0F415B0" wp14:editId="2EF09EAF">
                  <wp:extent cx="1494790" cy="1494790"/>
                  <wp:effectExtent l="0" t="0" r="0" b="0"/>
                  <wp:docPr id="622357037" name="Picture 34" descr="3 کارگر NDIS کدام کسی ر که یک نمایش ره ارائه مونه و یک نشان تیک ره توغ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22357037" name="Picture 34" descr="3 کارگر NDIS کدام کسی ر که یک نمایش ره ارائه مونه و یک نشان تیک ره توغ مونن."/>
                          <pic:cNvPicPr/>
                        </pic:nvPicPr>
                        <pic:blipFill>
                          <a:blip r:embed="rId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83881DE" w14:textId="77777777" w:rsidR="00A00FF0" w:rsidRPr="004849BD" w:rsidRDefault="0011586D" w:rsidP="004849BD">
            <w:pPr>
              <w:pStyle w:val="ListParagraph"/>
              <w:numPr>
                <w:ilvl w:val="0"/>
                <w:numId w:val="55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کارمندا و شریکا آموزش ره تکمیل مونن</w:t>
            </w:r>
          </w:p>
        </w:tc>
      </w:tr>
      <w:tr w:rsidR="005702C2" w:rsidRPr="004849BD" w14:paraId="212AEBE7" w14:textId="77777777" w:rsidTr="00AD74AE">
        <w:trPr>
          <w:gridAfter w:val="1"/>
          <w:wAfter w:w="153" w:type="dxa"/>
        </w:trPr>
        <w:tc>
          <w:tcPr>
            <w:tcW w:w="2570" w:type="dxa"/>
            <w:vAlign w:val="center"/>
          </w:tcPr>
          <w:p w14:paraId="7DDD7CDB" w14:textId="77777777" w:rsidR="00A00FF0" w:rsidRPr="004849BD" w:rsidRDefault="0011586D" w:rsidP="004849BD">
            <w:pPr>
              <w:pStyle w:val="Image"/>
              <w:spacing w:before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0047DAF" wp14:editId="27568D50">
                  <wp:extent cx="1494790" cy="1494790"/>
                  <wp:effectExtent l="0" t="0" r="0" b="0"/>
                  <wp:docPr id="1363517323" name="Picture 21" descr="2 نفر د حال گفتگو قد یک ترجمان. د بله سر ازوا یک حباب گفتاری اس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3517323" name="Picture 21" descr="2 نفر د حال گفتگو قد یک ترجمان. د بله سر ازوا یک حباب گفتاری استه که یک زیبون بغیر از انگلیسی ره نیشو میدیه."/>
                          <pic:cNvPicPr/>
                        </pic:nvPicPr>
                        <pic:blipFill>
                          <a:blip r:embed="rId8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50BCFAD" w14:textId="77777777" w:rsidR="00A00FF0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before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از خدمات ترجمانی استفاده مونن.</w:t>
            </w:r>
          </w:p>
        </w:tc>
      </w:tr>
    </w:tbl>
    <w:p w14:paraId="06A8BE69" w14:textId="77777777" w:rsidR="007916A8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129D6C2F" w14:textId="77777777" w:rsidR="002535DE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78720" behindDoc="0" locked="0" layoutInCell="1" allowOverlap="1" wp14:anchorId="3E77F30E" wp14:editId="6F4D24ED">
                <wp:simplePos x="0" y="0"/>
                <wp:positionH relativeFrom="margin">
                  <wp:posOffset>-34869</wp:posOffset>
                </wp:positionH>
                <wp:positionV relativeFrom="paragraph">
                  <wp:posOffset>286385</wp:posOffset>
                </wp:positionV>
                <wp:extent cx="5786755" cy="241300"/>
                <wp:effectExtent l="19050" t="19050" r="42545" b="25400"/>
                <wp:wrapNone/>
                <wp:docPr id="122880252" name="Group 12288025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832499403" name="Straight Connector 832499403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3542194" name="Oval 8354219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22CD492B" id="Group 122880252" o:spid="_x0000_s1026" alt="&quot;&quot;" style="position:absolute;margin-left:-2.75pt;margin-top:22.55pt;width:455.65pt;height:19pt;flip:x;z-index:25167872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UWuSYwMAAAgJAAAOAAAAZHJzL2Uyb0RvYy54bWy8Vk1P3DAQvVfqf7B8L9lkN7tLRBZtt4Ue&#10;EKBCxdk4ziaSY7u2IUt/fcdOnPBZWirBIfhjZjx+855nDw53DUe3TJtaihzHexOMmKCyqMU2xz8u&#10;jz4tMTKWiIJwKViO75jBh6uPHw5albFEVpIXTCMIIkzWqhxX1qosigytWEPMnlRMwGYpdUMsTPU2&#10;KjRpIXrDo2QymUet1IXSkjJjYPVLt4lXPn5ZMmrPytIwi3iOITfrv9p/r903Wh2QbKuJqmrap0He&#10;kEVDagGHDqG+EEvQja6fhGpqqqWRpd2jsolkWdaU+TvAbeLJo9sca3mj/F22WbtVA0wA7SOc3hyW&#10;nt4ea3WhzjUg0aotYOFn7i67Ujeo5LX6BpX1t4N80c6DdzeAx3YWUVhMF8v5Ik0xorCXzOLppEeX&#10;VlAC5xbHywXsj660+jo6L6bxYnBOZ9456pJYHUQPUmsVkMWMeJj/w+OiIop5mE0GeJxrVBc5Xk6T&#10;2f7+bDLFSJAGqHthNam3lUUbKQQQS2o02nj0vPtG9FiazACsAUj3v4dvxAFAmifLjoQjjvF8MU06&#10;KB6iQDKljT1mskFukGNeC5c4ycjtibGQAwAWTNwyF6jN8XQZQy0QJaAvLQp3HOAZ0vMje8dZ5/Cd&#10;lXB9Vy0f2AuRbbhGtwQkRChlwsY+hAsP1s6trDkfHCevO/b2zpV5kf6L8+DhT5bCDs5NLaR+7nS7&#10;CymXnX1AoLu3g+BaFne+cB4aYJeTw7vQLJ0l8f4ssOwMcAZe9YsjrQaJhroFaQy0StN0MU+BOKPA&#10;AqdAjk5RQZqP1TWSpucV46B680dqGcnr4gjq7qpg9PZ64MjRej1NAnEfmN2no3d7Mcb8c7K/mPc0&#10;uxcD+M1FKJ5X10v0TZ7jQaCvP7wiBetYnU7gLxzmOo8jvBfT8wz/C2m8N8P5IMpXGI607JqgUfSo&#10;hlfkhBh7TjR0PSAIdHJ7Bp+SS3g4ZD/CqJL613Przh4eX9jFqIUummPz84ZoBmy+aTYSXowY+r+i&#10;fgjxteVhWGrZXEHzXrsIsEUEhTg5plaHycZ2nRraP2XrtTeDtqmIPREXioY3yr14l7srolVPXwu8&#10;P5XhWX/yOna2PYs63fcTL3vfa6DdegL0Pw1cP78/9/bjD5jVbwAAAP//AwBQSwMEFAAGAAgAAAAh&#10;AEQaeWXeAAAACAEAAA8AAABkcnMvZG93bnJldi54bWxMj81OwzAQhO9IvIO1SNxaO5CgEuJUFRII&#10;IS4NP+rRjZfEIl5HsduGt2c5wXE0o5lvqvXsB3HEKbpAGrKlAoHUBuuo0/D2+rBYgYjJkDVDINTw&#10;jRHW9flZZUobTrTFY5M6wSUUS6OhT2kspYxtj97EZRiR2PsMkzeJ5dRJO5kTl/tBXil1I71xxAu9&#10;GfG+x/arOXgN7xuXY/6xe35RLeKTlbvHxuVaX17MmzsQCef0F4ZffEaHmpn24UA2ikHDoig4qSEv&#10;MhDs36qCr+w1rK4zkHUl/x+ofwAAAP//AwBQSwECLQAUAAYACAAAACEAtoM4kv4AAADhAQAAEwAA&#10;AAAAAAAAAAAAAAAAAAAAW0NvbnRlbnRfVHlwZXNdLnhtbFBLAQItABQABgAIAAAAIQA4/SH/1gAA&#10;AJQBAAALAAAAAAAAAAAAAAAAAC8BAABfcmVscy8ucmVsc1BLAQItABQABgAIAAAAIQC7UWuSYwMA&#10;AAgJAAAOAAAAAAAAAAAAAAAAAC4CAABkcnMvZTJvRG9jLnhtbFBLAQItABQABgAIAAAAIQBEGnll&#10;3gAAAAgBAAAPAAAAAAAAAAAAAAAAAL0FAABkcnMvZG93bnJldi54bWxQSwUGAAAAAAQABADzAAAA&#10;yAYAAAAA&#10;">
                <v:line id="Straight Connector 832499403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t2j0ywAAAOIAAAAPAAAAZHJzL2Rvd25yZXYueG1sRI9Ba8JA&#10;FITvgv9heQUvRTdVEU1dpVoKQj2oDZjjI/uaBLNvQ3aj8d+7hYLHYWa+YZbrzlTiSo0rLSt4G0Ug&#10;iDOrS84VJD9fwzkI55E1VpZJwZ0crFf93hJjbW98pOvJ5yJA2MWooPC+jqV0WUEG3cjWxMH7tY1B&#10;H2STS93gLcBNJcdRNJMGSw4LBda0LSi7nFqj4Hw/btvDZy3TKknT/fn7NWk3rVKDl+7jHYSnzj/D&#10;/+2dVjCfjKeLxTSawN+lcAfk6gEAAP//AwBQSwECLQAUAAYACAAAACEA2+H2y+4AAACFAQAAEwAA&#10;AAAAAAAAAAAAAAAAAAAAW0NvbnRlbnRfVHlwZXNdLnhtbFBLAQItABQABgAIAAAAIQBa9CxbvwAA&#10;ABUBAAALAAAAAAAAAAAAAAAAAB8BAABfcmVscy8ucmVsc1BLAQItABQABgAIAAAAIQAZt2j0ywAA&#10;AOIAAAAPAAAAAAAAAAAAAAAAAAcCAABkcnMvZG93bnJldi54bWxQSwUGAAAAAAMAAwC3AAAA/wIA&#10;AAAA&#10;" strokecolor="#65276f [3044]" strokeweight="3pt">
                  <v:stroke endcap="round"/>
                </v:line>
                <v:oval id="Oval 8354219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goqz8ywAAAOEAAAAPAAAAZHJzL2Rvd25yZXYueG1sRI9BS8NA&#10;FITvgv9heYI3u9tabYzdllKQaj1oUw8eH9lnEsy+DbtrEvvrXUHwOMzMN8xyPdpW9ORD41jDdKJA&#10;EJfONFxpeDs+XGUgQkQ22DomDd8UYL06P1tibtzAB+qLWIkE4ZCjhjrGLpcylDVZDBPXESfvw3mL&#10;MUlfSeNxSHDbyplSt9Jiw2mhxo62NZWfxZfV4HeF2j3vN0/DoTy9Z1vVL15PL1pfXoybexCRxvgf&#10;/ms/Gg3Z9c18Nr2bw++j9Abk6gcAAP//AwBQSwECLQAUAAYACAAAACEA2+H2y+4AAACFAQAAEwAA&#10;AAAAAAAAAAAAAAAAAAAAW0NvbnRlbnRfVHlwZXNdLnhtbFBLAQItABQABgAIAAAAIQBa9CxbvwAA&#10;ABUBAAALAAAAAAAAAAAAAAAAAB8BAABfcmVscy8ucmVsc1BLAQItABQABgAIAAAAIQAgoqz8ywAA&#10;AOEAAAAPAAAAAAAAAAAAAAAAAAcCAABkcnMvZG93bnJldi54bWxQSwUGAAAAAAMAAwC3AAAA/wIA&#10;AAAA&#10;" fillcolor="#faa320" strokecolor="#6b2976" strokeweight="3pt"/>
                <w10:wrap anchorx="margin"/>
              </v:group>
            </w:pict>
          </mc:Fallback>
        </mc:AlternateContent>
      </w:r>
      <w:r w:rsidR="005C7C7B" w:rsidRPr="004849BD">
        <w:rPr>
          <w:rFonts w:cs="Dubai"/>
          <w:rtl/>
        </w:rPr>
        <w:t>اقدام 11</w:t>
      </w:r>
    </w:p>
    <w:tbl>
      <w:tblPr>
        <w:bidiVisual/>
        <w:tblW w:w="9088" w:type="dxa"/>
        <w:tblLayout w:type="fixed"/>
        <w:tblLook w:val="04A0" w:firstRow="1" w:lastRow="0" w:firstColumn="1" w:lastColumn="0" w:noHBand="0" w:noVBand="1"/>
      </w:tblPr>
      <w:tblGrid>
        <w:gridCol w:w="2512"/>
        <w:gridCol w:w="6576"/>
      </w:tblGrid>
      <w:tr w:rsidR="005702C2" w:rsidRPr="004849BD" w14:paraId="7DA24627" w14:textId="77777777" w:rsidTr="00AD74AE">
        <w:tc>
          <w:tcPr>
            <w:tcW w:w="2512" w:type="dxa"/>
            <w:vAlign w:val="center"/>
          </w:tcPr>
          <w:p w14:paraId="3C4BF6BB" w14:textId="77777777" w:rsidR="00C55355" w:rsidRPr="004849BD" w:rsidRDefault="00C55355" w:rsidP="004849BD">
            <w:pPr>
              <w:pStyle w:val="Image"/>
              <w:spacing w:before="48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49452B7D" w14:textId="6341AA9C" w:rsidR="00C55355" w:rsidRPr="004849BD" w:rsidRDefault="0011586D" w:rsidP="004849BD">
            <w:pPr>
              <w:bidi/>
              <w:spacing w:before="48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یک پلانی جور مونیم تا 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ره یک جای کاری جور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کنیم که:</w:t>
            </w:r>
          </w:p>
        </w:tc>
      </w:tr>
      <w:tr w:rsidR="005702C2" w:rsidRPr="004849BD" w14:paraId="282C012F" w14:textId="77777777" w:rsidTr="00AD74AE">
        <w:tc>
          <w:tcPr>
            <w:tcW w:w="2512" w:type="dxa"/>
            <w:vAlign w:val="center"/>
          </w:tcPr>
          <w:p w14:paraId="556A4E03" w14:textId="77777777" w:rsidR="00F40DE8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E4A5458" wp14:editId="5492650C">
                  <wp:extent cx="1457960" cy="1457960"/>
                  <wp:effectExtent l="0" t="0" r="8890" b="8890"/>
                  <wp:docPr id="771269802" name="Picture 35" descr="یک نفر دست خو بال گرفته و د پالوی شی یک نشان ایمن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71269802" name="Picture 35" descr="یک نفر دست خو بال گرفته و د پالوی شی یک نشان ایمنی استه."/>
                          <pic:cNvPicPr/>
                        </pic:nvPicPr>
                        <pic:blipFill>
                          <a:blip r:embed="rId8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A3FAF11" w14:textId="77777777" w:rsidR="00F40DE8" w:rsidRPr="004849BD" w:rsidRDefault="0011586D" w:rsidP="004849BD">
            <w:pPr>
              <w:pStyle w:val="ListParagraph"/>
              <w:numPr>
                <w:ilvl w:val="0"/>
                <w:numId w:val="59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تمام فرهنگا ایمن باشه</w:t>
            </w:r>
          </w:p>
        </w:tc>
      </w:tr>
      <w:tr w:rsidR="005702C2" w:rsidRPr="004849BD" w14:paraId="4F5E5EC7" w14:textId="77777777" w:rsidTr="00AD74AE">
        <w:tc>
          <w:tcPr>
            <w:tcW w:w="2512" w:type="dxa"/>
            <w:vAlign w:val="center"/>
          </w:tcPr>
          <w:p w14:paraId="3B363207" w14:textId="77777777" w:rsidR="00F40DE8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F3B563A" wp14:editId="7267B2E1">
                  <wp:extent cx="1457960" cy="1457960"/>
                  <wp:effectExtent l="0" t="0" r="8890" b="8890"/>
                  <wp:docPr id="1115363148" name="Picture 36" descr="یک نشان شرکت کننده قد یک نشان تیر د گرد ش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5363148" name="Picture 36" descr="یک نشان شرکت کننده قد یک نشان تیر د گرد شی."/>
                          <pic:cNvPicPr/>
                        </pic:nvPicPr>
                        <pic:blipFill>
                          <a:blip r:embed="rId8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92A1B19" w14:textId="77777777" w:rsidR="00F40DE8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همه شمول باشه.</w:t>
            </w:r>
          </w:p>
        </w:tc>
      </w:tr>
      <w:tr w:rsidR="005702C2" w:rsidRPr="004849BD" w14:paraId="2808E1AB" w14:textId="77777777" w:rsidTr="00AD74AE">
        <w:tc>
          <w:tcPr>
            <w:tcW w:w="2512" w:type="dxa"/>
            <w:vAlign w:val="center"/>
          </w:tcPr>
          <w:p w14:paraId="7266EA2E" w14:textId="77777777" w:rsidR="00133B1A" w:rsidRPr="004849BD" w:rsidRDefault="0011586D" w:rsidP="004849BD">
            <w:pPr>
              <w:pStyle w:val="Image"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F464A57" wp14:editId="169EB4F7">
                  <wp:extent cx="1440000" cy="1080000"/>
                  <wp:effectExtent l="0" t="0" r="8255" b="6350"/>
                  <wp:docPr id="187161356" name="Picture 23" descr="2 نفر یکجای از کمپیوتر استفاده 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7161356" name="Picture 23" descr="2 نفر یکجای از کمپیوتر استفاده نن."/>
                          <pic:cNvPicPr/>
                        </pic:nvPicPr>
                        <pic:blipFill>
                          <a:blip r:embed="rId8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6" w:type="dxa"/>
            <w:vAlign w:val="center"/>
          </w:tcPr>
          <w:p w14:paraId="7132EA82" w14:textId="77777777" w:rsidR="00133B1A" w:rsidRPr="004849BD" w:rsidRDefault="0011586D" w:rsidP="004849BD">
            <w:pPr>
              <w:bidi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توغ مونیم که ای اقدام تاثیر مونه یا نه توسط ازیکه چند نفر از نفرای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>:</w:t>
            </w:r>
          </w:p>
          <w:p w14:paraId="495B6A8C" w14:textId="77777777" w:rsidR="00133B1A" w:rsidRPr="004849BD" w:rsidRDefault="0011586D" w:rsidP="004849BD">
            <w:pPr>
              <w:pStyle w:val="ListParagraph"/>
              <w:numPr>
                <w:ilvl w:val="0"/>
                <w:numId w:val="5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کار خوره قد ازمو ادامه میدین</w:t>
            </w:r>
          </w:p>
          <w:p w14:paraId="5313574C" w14:textId="77777777" w:rsidR="00133B1A" w:rsidRPr="004849BD" w:rsidRDefault="0011586D" w:rsidP="004849BD">
            <w:pPr>
              <w:pStyle w:val="Image"/>
              <w:numPr>
                <w:ilvl w:val="0"/>
                <w:numId w:val="58"/>
              </w:numPr>
              <w:bidi/>
              <w:spacing w:line="240" w:lineRule="auto"/>
              <w:jc w:val="left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توانایی رشد </w:t>
            </w:r>
            <w:r w:rsidRPr="004849BD">
              <w:rPr>
                <w:rStyle w:val="Strong"/>
                <w:rFonts w:cs="Dubai"/>
                <w:rtl/>
              </w:rPr>
              <w:t xml:space="preserve">حرفه </w:t>
            </w:r>
            <w:r w:rsidRPr="004849BD">
              <w:rPr>
                <w:rFonts w:cs="Dubai"/>
                <w:rtl/>
              </w:rPr>
              <w:t>خوره دیرن.</w:t>
            </w:r>
          </w:p>
        </w:tc>
      </w:tr>
      <w:tr w:rsidR="005702C2" w:rsidRPr="004849BD" w14:paraId="67E6D6C9" w14:textId="77777777" w:rsidTr="00AD74AE">
        <w:tc>
          <w:tcPr>
            <w:tcW w:w="2512" w:type="dxa"/>
            <w:vAlign w:val="center"/>
          </w:tcPr>
          <w:p w14:paraId="77C6158A" w14:textId="77777777" w:rsidR="00133B1A" w:rsidRPr="004849BD" w:rsidRDefault="0011586D" w:rsidP="004849BD">
            <w:pPr>
              <w:pStyle w:val="Image"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1911489" wp14:editId="15CDBD70">
                  <wp:extent cx="1457960" cy="1457960"/>
                  <wp:effectExtent l="0" t="0" r="8890" b="8890"/>
                  <wp:docPr id="1428946129" name="Picture 37" descr="یک نفر کالای کار پوشیده قد یک تیر که به طرف امزی نفر که کالای آشپزی پوشیده اشار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28946129" name="Picture 37" descr="یک نفر کالای کار پوشیده قد یک تیر که به طرف امزی نفر که کالای آشپزی پوشیده اشاره نه."/>
                          <pic:cNvPicPr/>
                        </pic:nvPicPr>
                        <pic:blipFill>
                          <a:blip r:embed="rId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26" w:type="dxa"/>
            <w:vAlign w:val="center"/>
          </w:tcPr>
          <w:p w14:paraId="053546B9" w14:textId="77777777" w:rsidR="00133B1A" w:rsidRPr="004849BD" w:rsidRDefault="0011586D" w:rsidP="004849BD">
            <w:pPr>
              <w:bidi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حرفه عبارت از مسیری استه که شیمو د یک بخش کاری که انتخاب مونید ادامه می دید.</w:t>
            </w:r>
          </w:p>
        </w:tc>
      </w:tr>
    </w:tbl>
    <w:p w14:paraId="1DCAC3F9" w14:textId="77777777" w:rsidR="0043690F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80768" behindDoc="0" locked="0" layoutInCell="1" allowOverlap="1" wp14:anchorId="10E93A39" wp14:editId="5965D382">
                <wp:simplePos x="0" y="0"/>
                <wp:positionH relativeFrom="margin">
                  <wp:posOffset>-29845</wp:posOffset>
                </wp:positionH>
                <wp:positionV relativeFrom="paragraph">
                  <wp:posOffset>264739</wp:posOffset>
                </wp:positionV>
                <wp:extent cx="5786755" cy="241300"/>
                <wp:effectExtent l="19050" t="19050" r="42545" b="25400"/>
                <wp:wrapNone/>
                <wp:docPr id="108850515" name="Group 10885051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928200611" name="Straight Connector 928200611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12847694" name="Oval 212847694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AA320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DAB90AA" id="Group 108850515" o:spid="_x0000_s1026" alt="&quot;&quot;" style="position:absolute;margin-left:-2.35pt;margin-top:20.85pt;width:455.65pt;height:19pt;flip:x;z-index:25168076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hTYhiYgMAAAoJAAAOAAAAZHJzL2Uyb0RvYy54bWy8Vl1P2zAUfZ+0/2D5faRJSVOipqjrBntA&#10;gMYmno3jNJEc27MNKfv1u3biBBjsU6IPrj/uvb4+Psc3q+N9y9Ed06aRosDxwQwjJqgsG7Er8Ncv&#10;J++WGBlLREm4FKzA98zg4/XbN6tO5SyRteQl0wiCCJN3qsC1tSqPIkNr1hJzIBUTsFhJ3RILQ72L&#10;Sk06iN7yKJnNFlEndam0pMwYmP3QL+K1j19VjNqLqjLMIl5gyM36Vvv2xrXRekXynSaqbuiQBvmH&#10;LFrSCNh0DPWBWIJudfNTqLahWhpZ2QMq20hWVUOZPwOcJp49Oc2plrfKn2WXdzs1wgTQPsHpn8PS&#10;87tTra7UpQYkOrUDLPzInWVf6RZVvFGf4Gb96SBftPfg3Y/gsb1FFCbTbLnI0hQjCmvJYTyfDejS&#10;Gq7AucXxMoP1yZXWHyfnbB5no3N66J2jPon1KnqUWqeALGbCw/wfHlc1UczDbHLA41KjpizwUbJ0&#10;BItjjARpgbpXVpNmV1u0lUIAsaRGk41Hz7tvxYClyQ3AGoB0/wN8Ew4A0iJZ9iSccIwX2TzpoXiM&#10;AsmVNvaUyRa5ToF5I1ziJCd3Z8ZCDgBYMHHTXKCuwPNlDHeBKAF9aVG67QDPkJ7v2XvOeofPrILj&#10;u9vygb0Q2ZZrdEdAQoRSJmzsQ7jwYO3cqobz0XH2e8fB3rkyL9K/cR49/M5S2NG5bYTUz+1u9yHl&#10;qrcPCPTndhDcyPLeX5yHBtjl5PAKNEviZHmYLY4OA80uAGg0zU7EGkUabi6IYyRWmqbZIgXqTBIL&#10;rAJBOk0FcT7V10SbgVmMg+7NL8llJG/KE7h5dw9G725GlpxsNvMkUPeR2UNCercXYyzeJ0fZYiDa&#10;gxjAcC7C9Xl9vUTg5DkmBAL7zWtSsp7X6Qx+YTNXexzlvZye5/gfiOO1Oc5HWf6G40jLvgwaRU8a&#10;eEfOiLGXREPdA4JALbcX0FRcwtMhhx5GtdTfn5t39vD8wipGHdTRAptvt0QzoPNtu5XwZsADCjv5&#10;LsTXlodupWV7DeV74yLAEhEU4hSYWh0GW9vXavgAoGyz8WZQOBWxZ+JK0fBKuTfvy/6aaDXQ1wLv&#10;z2V42H96H3vbgUW98oeBF76vNlBwPQGGjwNX0R+Ovf30CbP+AQAA//8DAFBLAwQUAAYACAAAACEA&#10;5kv1z94AAAAIAQAADwAAAGRycy9kb3ducmV2LnhtbEyPzU7DMBCE70i8g7VI3Fq7KEpoyKaqkEAI&#10;cSH8qEc3XhKL2I5itw1vz3Kip9FqRjPfVpvZDeJIU7TBI6yWCgT5NhjrO4T3t4fFLYiYtDd6CJ4Q&#10;fijCpr68qHRpwsm/0rFJneASH0uN0Kc0llLGtien4zKM5Nn7CpPTic+pk2bSJy53g7xRKpdOW88L&#10;vR7pvqf2uzk4hI+tzSj73D2/qJboycjdY2MzxOureXsHItGc/sPwh8/oUDPTPhy8iWJAWGQFJxGy&#10;FSv7a5XnIPYIxboAWVfy/IH6FwAA//8DAFBLAQItABQABgAIAAAAIQC2gziS/gAAAOEBAAATAAAA&#10;AAAAAAAAAAAAAAAAAABbQ29udGVudF9UeXBlc10ueG1sUEsBAi0AFAAGAAgAAAAhADj9If/WAAAA&#10;lAEAAAsAAAAAAAAAAAAAAAAALwEAAF9yZWxzLy5yZWxzUEsBAi0AFAAGAAgAAAAhAOFNiGJiAwAA&#10;CgkAAA4AAAAAAAAAAAAAAAAALgIAAGRycy9lMm9Eb2MueG1sUEsBAi0AFAAGAAgAAAAhAOZL9c/e&#10;AAAACAEAAA8AAAAAAAAAAAAAAAAAvAUAAGRycy9kb3ducmV2LnhtbFBLBQYAAAAABAAEAPMAAADH&#10;BgAAAAA=&#10;">
                <v:line id="Straight Connector 928200611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5JaIygAAAOIAAAAPAAAAZHJzL2Rvd25yZXYueG1sRI9Ba8JA&#10;FITvBf/D8gq9FLOJh6Ixq1RLodAeqgbM8ZF9JsHs25DdaPz3XaHgcZiZb5hsPZpWXKh3jWUFSRSD&#10;IC6tbrhSkB8+p3MQziNrbC2Tghs5WK8mTxmm2l55R5e9r0SAsEtRQe19l0rpypoMush2xME72d6g&#10;D7KvpO7xGuCmlbM4fpMGGw4LNXa0rak87wej4HjbbYffj04WbV4UP8fv13zYDEq9PI/vSxCeRv8I&#10;/7e/tILFbH6HJgncL4U7IFd/AAAA//8DAFBLAQItABQABgAIAAAAIQDb4fbL7gAAAIUBAAATAAAA&#10;AAAAAAAAAAAAAAAAAABbQ29udGVudF9UeXBlc10ueG1sUEsBAi0AFAAGAAgAAAAhAFr0LFu/AAAA&#10;FQEAAAsAAAAAAAAAAAAAAAAAHwEAAF9yZWxzLy5yZWxzUEsBAi0AFAAGAAgAAAAhAIbklojKAAAA&#10;4gAAAA8AAAAAAAAAAAAAAAAABwIAAGRycy9kb3ducmV2LnhtbFBLBQYAAAAAAwADALcAAAD+AgAA&#10;AAA=&#10;" strokecolor="#65276f [3044]" strokeweight="3pt">
                  <v:stroke endcap="round"/>
                </v:line>
                <v:oval id="Oval 212847694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guuNzAAAAOIAAAAPAAAAZHJzL2Rvd25yZXYueG1sRI9PS8NA&#10;FMTvgt9heYI3u9tQ2hi7LaUg9c+hNnrw+Mg+k2D2bdhdk9hP7wqCx2FmfsOst5PtxEA+tI41zGcK&#10;BHHlTMu1hrfX+5scRIjIBjvHpOGbAmw3lxdrLIwb+URDGWuRIBwK1NDE2BdShqohi2HmeuLkfThv&#10;MSbpa2k8jgluO5kptZQWW04LDfa0b6j6LL+sBn8o1eH5afc4nqrze75Xw+rlfNT6+mra3YGINMX/&#10;8F/7wWjI5lm+WC1vF/B7Kd0BufkBAAD//wMAUEsBAi0AFAAGAAgAAAAhANvh9svuAAAAhQEAABMA&#10;AAAAAAAAAAAAAAAAAAAAAFtDb250ZW50X1R5cGVzXS54bWxQSwECLQAUAAYACAAAACEAWvQsW78A&#10;AAAVAQAACwAAAAAAAAAAAAAAAAAfAQAAX3JlbHMvLnJlbHNQSwECLQAUAAYACAAAACEAwoLrjcwA&#10;AADiAAAADwAAAAAAAAAAAAAAAAAHAgAAZHJzL2Rvd25yZXYueG1sUEsFBgAAAAADAAMAtwAAAAAD&#10;AAAAAA==&#10;" fillcolor="#faa320" strokecolor="#6b2976" strokeweight="3pt"/>
                <w10:wrap anchorx="margin"/>
              </v:group>
            </w:pict>
          </mc:Fallback>
        </mc:AlternateContent>
      </w:r>
      <w:r w:rsidR="005C7C7B" w:rsidRPr="004849BD">
        <w:rPr>
          <w:rFonts w:cs="Dubai"/>
          <w:rtl/>
        </w:rPr>
        <w:t>اقدام 12</w:t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5702C2" w:rsidRPr="004849BD" w14:paraId="73D955F4" w14:textId="77777777" w:rsidTr="00AD74AE">
        <w:trPr>
          <w:trHeight w:val="2438"/>
        </w:trPr>
        <w:tc>
          <w:tcPr>
            <w:tcW w:w="2551" w:type="dxa"/>
            <w:vAlign w:val="center"/>
          </w:tcPr>
          <w:p w14:paraId="06CCF0F7" w14:textId="77777777" w:rsidR="005C7C7B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4F2F820" wp14:editId="0825CE67">
                  <wp:extent cx="1482725" cy="1482725"/>
                  <wp:effectExtent l="0" t="0" r="3175" b="3175"/>
                  <wp:docPr id="224987102" name="Picture 38" descr="2 کارگر به زیبون Auslan قد یکدیگه خو توره موگین. د بله سر ازوا یک نشان Auslan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4987102" name="Picture 38" descr="2 کارگر به زیبون Auslan قد یکدیگه خو توره موگین. د بله سر ازوا یک نشان Auslan استه."/>
                          <pic:cNvPicPr/>
                        </pic:nvPicPr>
                        <pic:blipFill>
                          <a:blip r:embed="rId9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7F44EE79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یک گروپی از کارمندا و شریکا ره ایجاد مونیم که مهارتای خوره قد دیگه کارمندا شریک کنن. </w:t>
            </w:r>
          </w:p>
          <w:p w14:paraId="127D8162" w14:textId="77777777" w:rsidR="005C7C7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بلده مثال، مهارت مثل </w:t>
            </w:r>
            <w:r w:rsidRPr="005F5E25">
              <w:rPr>
                <w:rFonts w:cs="FS Me Pro"/>
                <w:rtl/>
              </w:rPr>
              <w:t>Auslan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57085704" w14:textId="77777777" w:rsidTr="00AD74AE">
        <w:tc>
          <w:tcPr>
            <w:tcW w:w="2551" w:type="dxa"/>
            <w:vAlign w:val="center"/>
          </w:tcPr>
          <w:p w14:paraId="73C36B2C" w14:textId="77777777" w:rsidR="00C55355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D6BF2AD" wp14:editId="2149A599">
                  <wp:extent cx="1482725" cy="1111882"/>
                  <wp:effectExtent l="0" t="0" r="3175" b="0"/>
                  <wp:docPr id="1043100309" name="Picture 40" descr="یک نفر کمکی به یک طفل زیبون اشاره ای ره یاد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43100309" name="Picture 40" descr="یک نفر کمکی به یک طفل زیبون اشاره ای ره یاد میدیه."/>
                          <pic:cNvPicPr/>
                        </pic:nvPicPr>
                        <pic:blipFill>
                          <a:blip r:embed="rId9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111882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2AF368CD" w14:textId="77777777" w:rsidR="00C55355" w:rsidRPr="004849BD" w:rsidRDefault="0011586D" w:rsidP="004849BD">
            <w:p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به ای معنی که مو می تنیم کسایی ره که کر استن یا شنوایی شی خوب نیسته کمک کنیم.</w:t>
            </w:r>
          </w:p>
        </w:tc>
      </w:tr>
      <w:tr w:rsidR="005702C2" w:rsidRPr="004849BD" w14:paraId="2EB7B651" w14:textId="77777777" w:rsidTr="00AD74AE">
        <w:trPr>
          <w:trHeight w:val="2608"/>
        </w:trPr>
        <w:tc>
          <w:tcPr>
            <w:tcW w:w="2551" w:type="dxa"/>
            <w:vAlign w:val="center"/>
          </w:tcPr>
          <w:p w14:paraId="75FF066C" w14:textId="77777777" w:rsidR="001B03C6" w:rsidRPr="004849BD" w:rsidRDefault="0011586D" w:rsidP="004849BD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162B4C0" wp14:editId="62BCFF3E">
                  <wp:extent cx="1482725" cy="1482725"/>
                  <wp:effectExtent l="0" t="0" r="3175" b="3175"/>
                  <wp:docPr id="1133843291" name="Picture 25" descr="یک کارگر NDIS یک شرکت کننده ره کمک مونه. د پالوی ازوا یک علامت انگشت بالاگرفته و یک تیری استه که روی شی طرف بال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33843291" name="Picture 25" descr="یک کارگر NDIS یک شرکت کننده ره کمک مونه. د پالوی ازوا یک علامت انگشت بالاگرفته و یک تیری استه که روی شی طرف بال استه."/>
                          <pic:cNvPicPr/>
                        </pic:nvPicPr>
                        <pic:blipFill>
                          <a:blip r:embed="rId9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53A6527F" w14:textId="77777777" w:rsidR="001B03C6" w:rsidRPr="004849BD" w:rsidRDefault="0011586D" w:rsidP="004849BD">
            <w:p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چند نفر از کارمندا و شریکای مو د کمک کیدون نفرای کر و کسایکه د شنوایی مشکل دیرن خوبتر موشن، چک نیم که ای اقدام تاثیر مونه یا نه.</w:t>
            </w:r>
          </w:p>
        </w:tc>
      </w:tr>
      <w:tr w:rsidR="005702C2" w:rsidRPr="004849BD" w14:paraId="7C502376" w14:textId="77777777" w:rsidTr="00AD74AE">
        <w:tc>
          <w:tcPr>
            <w:tcW w:w="2551" w:type="dxa"/>
            <w:vAlign w:val="center"/>
          </w:tcPr>
          <w:p w14:paraId="58DA15A5" w14:textId="77777777" w:rsidR="001B03C6" w:rsidRPr="004849BD" w:rsidRDefault="001B03C6" w:rsidP="004849BD">
            <w:pPr>
              <w:pStyle w:val="Image"/>
              <w:spacing w:after="0" w:line="240" w:lineRule="auto"/>
              <w:jc w:val="left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417D3B13" w14:textId="77777777" w:rsidR="001B03C6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همچنین توسط ازیکه نفرای کر و کسایکه د شنوایی مشکل دیرن د باره موارد زیر چی رقم اظهار نظر مونن چک نیم که ای اقدام تاثیر مونه یا نه.</w:t>
            </w:r>
          </w:p>
        </w:tc>
      </w:tr>
      <w:tr w:rsidR="005702C2" w:rsidRPr="004849BD" w14:paraId="619268D8" w14:textId="77777777" w:rsidTr="00AD74AE">
        <w:trPr>
          <w:trHeight w:val="2268"/>
        </w:trPr>
        <w:tc>
          <w:tcPr>
            <w:tcW w:w="2551" w:type="dxa"/>
            <w:vAlign w:val="center"/>
          </w:tcPr>
          <w:p w14:paraId="296D64B9" w14:textId="77777777" w:rsidR="009657B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798D108" wp14:editId="0C97DBC7">
                  <wp:extent cx="1482725" cy="1482725"/>
                  <wp:effectExtent l="0" t="0" r="3175" b="3175"/>
                  <wp:docPr id="921879999" name="Picture 1" descr="کدام کس یک نفر دیگه ره کمک مونه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21879999" name="Picture 1" descr="کدام کس یک نفر دیگه ره کمک مونه. "/>
                          <pic:cNvPicPr/>
                        </pic:nvPicPr>
                        <pic:blipFill>
                          <a:blip r:embed="rId9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64BDD49D" w14:textId="77777777" w:rsidR="009657BD" w:rsidRPr="004849BD" w:rsidRDefault="0011586D" w:rsidP="004849BD">
            <w:pPr>
              <w:pStyle w:val="ListParagraph"/>
              <w:numPr>
                <w:ilvl w:val="0"/>
                <w:numId w:val="57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چی قدر خوب مو اوناره کمک مونیم</w:t>
            </w:r>
          </w:p>
        </w:tc>
      </w:tr>
      <w:tr w:rsidR="005702C2" w:rsidRPr="004849BD" w14:paraId="7044CEB8" w14:textId="77777777" w:rsidTr="00AD74AE">
        <w:trPr>
          <w:trHeight w:val="2268"/>
        </w:trPr>
        <w:tc>
          <w:tcPr>
            <w:tcW w:w="2551" w:type="dxa"/>
            <w:vAlign w:val="center"/>
          </w:tcPr>
          <w:p w14:paraId="48CD1031" w14:textId="77777777" w:rsidR="009657B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8D719CA" wp14:editId="2F053293">
                  <wp:extent cx="1482725" cy="1482725"/>
                  <wp:effectExtent l="0" t="0" r="3175" b="3175"/>
                  <wp:docPr id="1662263111" name="Picture 2" descr="یک نفر از لپتاپ استفاد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2263111" name="Picture 2" descr="یک نفر از لپتاپ استفاده نه."/>
                          <pic:cNvPicPr/>
                        </pic:nvPicPr>
                        <pic:blipFill>
                          <a:blip r:embed="rId9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7DF30CF3" w14:textId="77777777" w:rsidR="009657BD" w:rsidRPr="004849BD" w:rsidRDefault="0011586D" w:rsidP="004849BD">
            <w:pPr>
              <w:pStyle w:val="ListParagraph"/>
              <w:numPr>
                <w:ilvl w:val="0"/>
                <w:numId w:val="57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پیدا کیدو و استفاده خدمات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چی قدر آسو استه.</w:t>
            </w:r>
          </w:p>
        </w:tc>
      </w:tr>
    </w:tbl>
    <w:p w14:paraId="1ABB6035" w14:textId="77777777" w:rsidR="00B676E1" w:rsidRPr="004849BD" w:rsidRDefault="0011586D" w:rsidP="004849BD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4849BD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82816" behindDoc="1" locked="0" layoutInCell="1" allowOverlap="1" wp14:anchorId="75720339" wp14:editId="2473F187">
                <wp:simplePos x="0" y="0"/>
                <wp:positionH relativeFrom="page">
                  <wp:posOffset>570230</wp:posOffset>
                </wp:positionH>
                <wp:positionV relativeFrom="paragraph">
                  <wp:posOffset>-174681</wp:posOffset>
                </wp:positionV>
                <wp:extent cx="6422400" cy="691200"/>
                <wp:effectExtent l="19050" t="19050" r="16510" b="13970"/>
                <wp:wrapNone/>
                <wp:docPr id="125" name="Rectangle: Rounded Corners 12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43A7DE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69D69B7B" id="Rectangle: Rounded Corners 125" o:spid="_x0000_s1026" alt="&quot;&quot;" style="position:absolute;margin-left:44.9pt;margin-top:-13.75pt;width:505.7pt;height:54.45pt;z-index:-25163366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c545PigIAAIEFAAAOAAAAZHJzL2Uyb0RvYy54bWysVEtPGzEQvlfqf7B8L7vZhAARG5RC6QUB&#10;AirOxmtnt/KrYyeb9Nd37H2kLYhD1Ryc8c7M55lvHucXO63IVoBvrCnp5CinRBhuq8asS/rt6frT&#10;KSU+MFMxZY0o6V54erH8+OG8dQtR2NqqSgBBEOMXrStpHYJbZJnntdDMH1knDCqlBc0CXmGdVcBa&#10;RNcqK/J8nrUWKgeWC+/x61WnpMuEL6Xg4U5KLwJRJcXYQjohnS/xzJbnbLEG5uqG92Gwf4hCs8bg&#10;oyPUFQuMbKB5BaUbDtZbGY641ZmVsuEi5YDZTPK/snmsmRMpFyTHu5Em//9g+e320d0D0tA6v/Ao&#10;xix2EnT8x/jILpG1H8kSu0A4fpzPimKWI6ccdfOzCVYjspkdvB348FVYTaJQUrAbUz1gRRJRbHvj&#10;Q2KsIoZpbA1WfadEaoX8b5kixUk+Pe4Re2PEHjCjp7eqqa4bpdIF1i+XCgi6lnQ2XZ1cfemd/zBT&#10;hrQlnZ5OMNr3Meafi7OT+WsMDEIZzPPAV5LCXokIqMyDkKSpkKGieyG2shhDY5wLEyadqmaV6CI+&#10;zvE3PDZ4JDYTYESWmOmI3QMMlh3IgN2VobePriJNwujcp/6e8+iRXrYmjM66MRbeykxhVv3Lnf1A&#10;UkdNZOnFVvt7IGC7OfSOXzfYGzfMh3sGWHhsJ1wm4Q4PqSxWyvYSJbWFn299j/Y4D6ilpMVBLqn/&#10;sWEgKDEbfWmxGya4ghxPIuJDUIMowepn3B+riIAqZjjilJQHGC6XoVsWuIG4WK2SGU6uY+HGPDoe&#10;wSNDsS2fds8MXN/sAcfk1g4DzBapgzt2DrY9QR0r/QXnPJW930lxkfx+T1aHzbn8BQAA//8DAFBL&#10;AwQUAAYACAAAACEAk35AZ9oAAAAKAQAADwAAAGRycy9kb3ducmV2LnhtbEyPwU7DMBBE70j8g7VI&#10;3FonUYE2xKkCEuJMywds4yWJiNfBdlL373FPcBzNaOZNtY9mFAs5P1hWkK8zEMSt1QN3Cj6Pb6st&#10;CB+QNY6WScGFPOzr25sKS23P/EHLIXQilbAvUUEfwlRK6dueDPq1nYiT92WdwZCk66R2eE7lZpRF&#10;lj1KgwOnhR4neu2p/T7MRsEmxpfZNBd83zULdg5Rux9U6v4uNs8gAsXwF4YrfkKHOjGd7Mzai1HB&#10;dpfIg4JV8fQA4hrIs7wAcUpWvgFZV/L/hfoXAAD//wMAUEsBAi0AFAAGAAgAAAAhALaDOJL+AAAA&#10;4QEAABMAAAAAAAAAAAAAAAAAAAAAAFtDb250ZW50X1R5cGVzXS54bWxQSwECLQAUAAYACAAAACEA&#10;OP0h/9YAAACUAQAACwAAAAAAAAAAAAAAAAAvAQAAX3JlbHMvLnJlbHNQSwECLQAUAAYACAAAACEA&#10;XOeOT4oCAACBBQAADgAAAAAAAAAAAAAAAAAuAgAAZHJzL2Uyb0RvYy54bWxQSwECLQAUAAYACAAA&#10;ACEAk35AZ9oAAAAKAQAADwAAAAAAAAAAAAAAAADkBAAAZHJzL2Rvd25yZXYueG1sUEsFBgAAAAAE&#10;AAQA8wAAAOsFAAAAAA==&#10;" fillcolor="#43a7de" strokecolor="#6b2976" strokeweight="3pt">
                <w10:wrap anchorx="page"/>
              </v:roundrect>
            </w:pict>
          </mc:Fallback>
        </mc:AlternateContent>
      </w:r>
      <w:bookmarkStart w:id="105" w:name="_Toc256000004"/>
      <w:r w:rsidRPr="004849BD">
        <w:rPr>
          <w:rFonts w:cs="Dubai"/>
          <w:color w:val="000000" w:themeColor="text1"/>
          <w:rtl/>
        </w:rPr>
        <w:t>3. مو مالومات ره چی رقم شریک مونیم</w:t>
      </w:r>
      <w:bookmarkEnd w:id="105"/>
    </w:p>
    <w:p w14:paraId="2166925E" w14:textId="77777777" w:rsidR="005C7C7B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84864" behindDoc="1" locked="0" layoutInCell="1" allowOverlap="1" wp14:anchorId="407FE454" wp14:editId="3BE22603">
                <wp:simplePos x="0" y="0"/>
                <wp:positionH relativeFrom="margin">
                  <wp:posOffset>-38679</wp:posOffset>
                </wp:positionH>
                <wp:positionV relativeFrom="paragraph">
                  <wp:posOffset>590550</wp:posOffset>
                </wp:positionV>
                <wp:extent cx="5787317" cy="241540"/>
                <wp:effectExtent l="19050" t="19050" r="42545" b="25400"/>
                <wp:wrapNone/>
                <wp:docPr id="321763445" name="Group 32176344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55292915" name="Straight Connector 15529291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91062081" name="Oval 13910620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E05D4BA" id="Group 321763445" o:spid="_x0000_s1026" alt="&quot;&quot;" style="position:absolute;margin-left:-3.05pt;margin-top:46.5pt;width:455.7pt;height:19pt;flip:x;z-index:-25163161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oFt2WAMAAAwJAAAOAAAAZHJzL2Uyb0RvYy54bWy8VktT2zAQvnem/0Gje/EjOAmeOEwaCj0w&#10;wBQ6nIUsx56RJVUSOPTXdyW/eARo6Qw5KHrsrnY/fbvrxeG25uiOaVNJkeFoL8SICSrzSmwy/PPq&#10;+MscI2OJyAmXgmX4nhl8uPz8adGolMWylDxnGoERYdJGZbi0VqVBYGjJamL2pGICDgupa2JhqTdB&#10;rkkD1msexGE4DRqpc6UlZcbA7lF7iJfeflEwas+LwjCLeIbBN+tH7ccbNwbLBUk3mqiyop0b5B1e&#10;1KQScOlg6ohYgm519cxUXVEtjSzsHpV1IIuioszHANFE4ZNoTrS8VT6WTdps1AATQPsEp3ebpWd3&#10;J1pdqgsNSDRqA1j4lYtlW+gaFbxS3+FlfXTgL9p68O4H8NjWIgqbyWw+m0QzjCicxftRst+hS0t4&#10;AqcWRfNZgtGoSstvrysHrRPLRfDItUYBWcyIh/k/PC5LopiH2aSAx4VGVQ7eJkl8EB9E4LEgNVD3&#10;0mpSbUqL1lIIIJbUaJTx6Hn1teiwNKkBWHsg3X8H34hDNAmn8bwl4YhjNJ1N4hZHD+GAAkmVNvaE&#10;yRq5SYZ5JZzjJCV3p8aCDyDai7htLlCT4ck8CoH7lEB+aZG76wDP3j0/s/ectQo/WAHhu9fyhn0i&#10;sjXX6I5AChFKmbCRN+HMg7RTKyrOB8XwbcVO3qkyn6T/ojxo+JulsINyXQmpd91ut73LRSvfI9DG&#10;7SC4kfm9fzgPDbDLpcNH0GxyEAEJwnnU8+wckEbRuD1Sa0jT/u369BiolSTJbJoAecYk63nVpeST&#10;9HyZW4xD5ptX6WUkr/JjeHv3EkZvbgae7E9Ws6NvHU0eiT2kpFd70cb0a3wwmz63AS5z0T+gz7CX&#10;KBzv4kJPYX95SXLWMjsJ4ddf5rqPI71PqN0s/4v0+GiW8yEx32A50rJthEbR4woqySkx9oJo6HxQ&#10;J6Cb23MYCi6heMhuhlEp9e9d+04eCjCcYtRAJ82w+XVLNAM+39ZrCVUDqA03+SnY15b300LL+hoa&#10;+MpZgCMiKNjJMLW6X6xt263hE4Cy1cqLQetUxJ6KS0X7OuWq3tX2mmjVlUYLvD+TfWl/ViFb2Y5F&#10;be53C5/6vt9Ay/UE6D4PXE9/uPby40fM8g8AAAD//wMAUEsDBBQABgAIAAAAIQBOxycG3gAAAAkB&#10;AAAPAAAAZHJzL2Rvd25yZXYueG1sTI/LTsMwEEX3SPyDNUjsWjskVDTEqSokEEJsCA916cZDYhGP&#10;o9htw98zrGA5ukd3zq02sx/EEafoAmnIlgoEUhuso07D2+v94gZETIasGQKhhm+MsKnPzypT2nCi&#10;Fzw2qRNcQrE0GvqUxlLK2PboTVyGEYmzzzB5k/icOmknc+JyP8grpVbSG0f8oTcj3vXYfjUHr+F9&#10;6wosPnZPz6pFfLRy99C4QuvLi3l7CyLhnP5g+NVndajZaR8OZKMYNCxWGZMa1jlP4nytrnMQewbz&#10;TIGsK/l/Qf0DAAD//wMAUEsBAi0AFAAGAAgAAAAhALaDOJL+AAAA4QEAABMAAAAAAAAAAAAAAAAA&#10;AAAAAFtDb250ZW50X1R5cGVzXS54bWxQSwECLQAUAAYACAAAACEAOP0h/9YAAACUAQAACwAAAAAA&#10;AAAAAAAAAAAvAQAAX3JlbHMvLnJlbHNQSwECLQAUAAYACAAAACEAE6BbdlgDAAAMCQAADgAAAAAA&#10;AAAAAAAAAAAuAgAAZHJzL2Uyb0RvYy54bWxQSwECLQAUAAYACAAAACEATscnBt4AAAAJAQAADwAA&#10;AAAAAAAAAAAAAACyBQAAZHJzL2Rvd25yZXYueG1sUEsFBgAAAAAEAAQA8wAAAL0GAAAAAA==&#10;">
                <v:line id="Straight Connector 155292915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RreMyAAAAOIAAAAPAAAAZHJzL2Rvd25yZXYueG1sRE9Na8JA&#10;EL0X+h+WKfRS6sZAikZXqUpBsAe1AXMcsmMSmp0N2Y3Gf+8KhR4f73u+HEwjLtS52rKC8SgCQVxY&#10;XXOpIPv5ep+AcB5ZY2OZFNzIwXLx/DTHVNsrH+hy9KUIIexSVFB536ZSuqIig25kW+LAnW1n0AfY&#10;lVJ3eA3hppFxFH1IgzWHhgpbWldU/B57o+B0O6z7/aaVeZPl+fdp95b1q16p15fhcwbC0+D/xX/u&#10;rQ7zkySextNxAo9LAYNc3AEAAP//AwBQSwECLQAUAAYACAAAACEA2+H2y+4AAACFAQAAEwAAAAAA&#10;AAAAAAAAAAAAAAAAW0NvbnRlbnRfVHlwZXNdLnhtbFBLAQItABQABgAIAAAAIQBa9CxbvwAAABUB&#10;AAALAAAAAAAAAAAAAAAAAB8BAABfcmVscy8ucmVsc1BLAQItABQABgAIAAAAIQBSRreMyAAAAOIA&#10;AAAPAAAAAAAAAAAAAAAAAAcCAABkcnMvZG93bnJldi54bWxQSwUGAAAAAAMAAwC3AAAA/AIAAAAA&#10;" strokecolor="#65276f [3044]" strokeweight="3pt">
                  <v:stroke endcap="round"/>
                </v:line>
                <v:oval id="Oval 13910620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6l96xgAAAOMAAAAPAAAAZHJzL2Rvd25yZXYueG1sRE9fa8Iw&#10;EH8X/A7hhL3ITOqwdJ1RRBDcm1aHr0dza8uaS2midt9+GQg+3u//LdeDbcWNet841pDMFAji0pmG&#10;Kw3n0+41A+EDssHWMWn4JQ/r1Xi0xNy4Ox/pVoRKxBD2OWqoQ+hyKX1Zk0U/cx1x5L5dbzHEs6+k&#10;6fEew20r50ql0mLDsaHGjrY1lT/F1WrAzf5wyag9LC7UcWGq62f6NdX6ZTJsPkAEGsJT/HDvTZz/&#10;9p6odK6yBP5/igDI1R8AAAD//wMAUEsBAi0AFAAGAAgAAAAhANvh9svuAAAAhQEAABMAAAAAAAAA&#10;AAAAAAAAAAAAAFtDb250ZW50X1R5cGVzXS54bWxQSwECLQAUAAYACAAAACEAWvQsW78AAAAVAQAA&#10;CwAAAAAAAAAAAAAAAAAfAQAAX3JlbHMvLnJlbHNQSwECLQAUAAYACAAAACEANOpfesYAAADjAAAA&#10;DwAAAAAAAAAAAAAAAAAHAgAAZHJzL2Rvd25yZXYueG1sUEsFBgAAAAADAAMAtwAAAPoCAAAAAA==&#10;" fillcolor="#43a7de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13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5702C2" w:rsidRPr="004849BD" w14:paraId="1741F03C" w14:textId="77777777" w:rsidTr="00AD74AE">
        <w:tc>
          <w:tcPr>
            <w:tcW w:w="2552" w:type="dxa"/>
            <w:vAlign w:val="center"/>
          </w:tcPr>
          <w:p w14:paraId="7709F411" w14:textId="77777777" w:rsidR="005C7C7B" w:rsidRPr="004849BD" w:rsidRDefault="005C7C7B" w:rsidP="004849BD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53E51ACC" w14:textId="395037A6" w:rsidR="005C7C7B" w:rsidRPr="004849BD" w:rsidRDefault="0011586D" w:rsidP="004849BD">
            <w:pPr>
              <w:bidi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د باره طریقه اجرای موارد زیر رهنمایی های نو ایجاد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خواد کدیم:</w:t>
            </w:r>
          </w:p>
        </w:tc>
      </w:tr>
      <w:tr w:rsidR="005702C2" w:rsidRPr="004849BD" w14:paraId="37E1DAD2" w14:textId="77777777" w:rsidTr="00AD74AE">
        <w:tc>
          <w:tcPr>
            <w:tcW w:w="2552" w:type="dxa"/>
            <w:vAlign w:val="center"/>
          </w:tcPr>
          <w:p w14:paraId="57A9E564" w14:textId="77777777" w:rsidR="001E4390" w:rsidRPr="004849BD" w:rsidRDefault="0011586D" w:rsidP="004849BD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4C1D3B9" wp14:editId="7AE43E9D">
                  <wp:extent cx="1483360" cy="1483360"/>
                  <wp:effectExtent l="0" t="0" r="2540" b="2540"/>
                  <wp:docPr id="538624752" name="Picture 41" descr="یک کارگر NDIS قد یک شرکت کننده د حال قول ددو استه. د پالوی ازوا یک علامت انگشت بالاگرفته قد یک تیری استه که روی شی طرف بال استه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8624752" name="Picture 41" descr="یک کارگر NDIS قد یک شرکت کننده د حال قول ددو استه. د پالوی ازوا یک علامت انگشت بالاگرفته قد یک تیری استه که روی شی طرف بال استه. "/>
                          <pic:cNvPicPr/>
                        </pic:nvPicPr>
                        <pic:blipFill>
                          <a:blip r:embed="rId9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BD224FD" w14:textId="77777777" w:rsidR="001E4390" w:rsidRPr="004849BD" w:rsidRDefault="0011586D" w:rsidP="004849BD">
            <w:pPr>
              <w:pStyle w:val="ListParagraph"/>
              <w:numPr>
                <w:ilvl w:val="0"/>
                <w:numId w:val="6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بهترین ارتباط قد نفرایی معیوب </w:t>
            </w:r>
            <w:r w:rsidRPr="005F5E25">
              <w:rPr>
                <w:rFonts w:cs="FS Me Pro"/>
                <w:rtl/>
              </w:rPr>
              <w:t>CALD</w:t>
            </w:r>
          </w:p>
        </w:tc>
      </w:tr>
      <w:tr w:rsidR="005702C2" w:rsidRPr="004849BD" w14:paraId="389D4AD0" w14:textId="77777777" w:rsidTr="00AD74AE">
        <w:tc>
          <w:tcPr>
            <w:tcW w:w="2552" w:type="dxa"/>
            <w:vAlign w:val="center"/>
          </w:tcPr>
          <w:p w14:paraId="6E948D1E" w14:textId="77777777" w:rsidR="001E4390" w:rsidRPr="004849BD" w:rsidRDefault="0011586D" w:rsidP="004849BD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1430825" wp14:editId="239C37B4">
                  <wp:extent cx="1483360" cy="1483360"/>
                  <wp:effectExtent l="0" t="0" r="2540" b="2540"/>
                  <wp:docPr id="165115891" name="Picture 42" descr="یک سند مالوماتی و یک کمپیوتر که یک نشان مالومات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5115891" name="Picture 42" descr="یک سند مالوماتی و یک کمپیوتر که یک نشان مالومات ره نیشو میدیه."/>
                          <pic:cNvPicPr/>
                        </pic:nvPicPr>
                        <pic:blipFill>
                          <a:blip r:embed="rId9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3F6A824" w14:textId="77777777" w:rsidR="001E4390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شریک کیدون مالومات به طریقای مختلف.</w:t>
            </w:r>
          </w:p>
        </w:tc>
      </w:tr>
      <w:tr w:rsidR="005702C2" w:rsidRPr="004849BD" w14:paraId="73D880BB" w14:textId="77777777" w:rsidTr="00AD74AE">
        <w:tc>
          <w:tcPr>
            <w:tcW w:w="2552" w:type="dxa"/>
            <w:vAlign w:val="center"/>
          </w:tcPr>
          <w:p w14:paraId="054BF052" w14:textId="77777777" w:rsidR="00650B13" w:rsidRPr="004849BD" w:rsidRDefault="00650B13" w:rsidP="004849BD">
            <w:pPr>
              <w:pStyle w:val="Image"/>
              <w:spacing w:before="48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D4F3CB3" w14:textId="77777777" w:rsidR="00650B13" w:rsidRPr="004849BD" w:rsidRDefault="0011586D" w:rsidP="004849BD">
            <w:pPr>
              <w:bidi/>
              <w:spacing w:before="48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ایجاد ازی رهنمایی ها، مو قد مراجع زیر کار خواد کدیم:</w:t>
            </w:r>
          </w:p>
        </w:tc>
      </w:tr>
      <w:tr w:rsidR="005702C2" w:rsidRPr="004849BD" w14:paraId="191ECD1A" w14:textId="77777777" w:rsidTr="00AD74AE">
        <w:tc>
          <w:tcPr>
            <w:tcW w:w="2552" w:type="dxa"/>
            <w:vAlign w:val="center"/>
          </w:tcPr>
          <w:p w14:paraId="53CF80BD" w14:textId="77777777" w:rsidR="001E4390" w:rsidRPr="004849BD" w:rsidRDefault="0011586D" w:rsidP="004849BD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3472" behindDoc="0" locked="0" layoutInCell="1" allowOverlap="1" wp14:anchorId="3B11BA13" wp14:editId="26F359A7">
                      <wp:simplePos x="0" y="0"/>
                      <wp:positionH relativeFrom="column">
                        <wp:posOffset>291465</wp:posOffset>
                      </wp:positionH>
                      <wp:positionV relativeFrom="paragraph">
                        <wp:posOffset>1004570</wp:posOffset>
                      </wp:positionV>
                      <wp:extent cx="892175" cy="254000"/>
                      <wp:effectExtent l="0" t="0" r="3175" b="12700"/>
                      <wp:wrapNone/>
                      <wp:docPr id="36265873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540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DE5A906" w14:textId="77777777" w:rsidR="0011586D" w:rsidRPr="005F5E25" w:rsidRDefault="0011586D" w:rsidP="007A25BA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 xml:space="preserve">کمسیون </w:t>
                                  </w:r>
                                  <w:r w:rsidRPr="00C177D3">
                                    <w:rPr>
                                      <w:rFonts w:cs="FS Me Pro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B11BA13" id="_x0000_s1038" type="#_x0000_t202" alt="&quot;&quot;" style="position:absolute;left:0;text-align:left;margin-left:22.95pt;margin-top:79.1pt;width:70.25pt;height:20pt;z-index:25175347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Sh3jb8gEAAMQDAAAOAAAAZHJzL2Uyb0RvYy54bWysU8tu2zAQvBfoPxC815KFuk0Ey0GaNEWB&#10;9AGk/YA1RVlESS5L0pbcr++SspyguQW9EMvHzuzMLtdXo9HsIH1QaBu+XJScSSuwVXbX8J8/7t5c&#10;cBYi2BY0Wtnwowz8avP61XpwtaywR91KzwjEhnpwDe9jdHVRBNFLA2GBTlq67NAbiLT1u6L1MBC6&#10;0UVVlu+KAX3rPAoZAp3eTpd8k/G7Tor4reuCjEw3nGqLefV53aa12Kyh3nlwvRKnMuAFVRhQlkjP&#10;ULcQge29egZllPAYsIsLgabArlNCZg2kZln+o+ahByezFjInuLNN4f/Biq+HB/fdszh+wJEamEUE&#10;d4/iV2AWb3qwO3ntPQ69hJaIl8myYnChPqUmq0MdEsh2+IItNRn2ETPQ2HmTXCGdjNCpAcez6XKM&#10;TNDhxWW1fL/iTNBVtXpblrkpBdRzsvMhfpJoWAoa7qmnGRwO9yGmYqCenyQui3dK69xXbdnQ8MtV&#10;tcoJT26MijR2WhniJ8aJE+qk8aNtc3IEpaeYCLQ9iU46J8Vx3I5MteRIlSxJJmyxPZINHqcxo29B&#10;QY/+D2cDjVjDw+89eMmZ/mzJyjSPc+DnYDsHYAWlNjxyNoU3Mc/tpPGaLO5Ulv/IfKqRRiW7chrr&#10;NItP9/nV4+fb/AUAAP//AwBQSwMEFAAGAAgAAAAhABjDvYnfAAAACgEAAA8AAABkcnMvZG93bnJl&#10;di54bWxMj0FPg0AQhe8m/ofNNPFmlzYtAWRpGqMnEyPFg8cFprApO4vstsV/7/Skt5n3Xt58k+9m&#10;O4gLTt44UrBaRiCQGtca6hR8Vq+PCQgfNLV6cIQKftDDrri/y3XWuiuVeDmETnAJ+Uwr6EMYMyl9&#10;06PVfulGJPaObrI68Dp1sp30lcvtINdRFEurDfGFXo/43GNzOpytgv0XlS/m+73+KI+lqao0orf4&#10;pNTDYt4/gQg4h78w3PAZHQpmqt2ZWi8GBZttyknWt8kaxC2QxBsQNQ8pK7LI5f8Xil8AAAD//wMA&#10;UEsBAi0AFAAGAAgAAAAhALaDOJL+AAAA4QEAABMAAAAAAAAAAAAAAAAAAAAAAFtDb250ZW50X1R5&#10;cGVzXS54bWxQSwECLQAUAAYACAAAACEAOP0h/9YAAACUAQAACwAAAAAAAAAAAAAAAAAvAQAAX3Jl&#10;bHMvLnJlbHNQSwECLQAUAAYACAAAACEA0od42/IBAADEAwAADgAAAAAAAAAAAAAAAAAuAgAAZHJz&#10;L2Uyb0RvYy54bWxQSwECLQAUAAYACAAAACEAGMO9id8AAAAKAQAADwAAAAAAAAAAAAAAAABMBAAA&#10;ZHJzL2Rvd25yZXYueG1sUEsFBgAAAAAEAAQA8wAAAFgFAAAAAA==&#10;" filled="f" stroked="f">
                      <v:textbox inset="0,0,0,0">
                        <w:txbxContent>
                          <w:p w14:paraId="2DE5A906" w14:textId="77777777" w:rsidR="0011586D" w:rsidRPr="005F5E25" w:rsidRDefault="0011586D" w:rsidP="007A25BA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 xml:space="preserve">کمسیون </w:t>
                            </w:r>
                            <w:r w:rsidRPr="00C177D3">
                              <w:rPr>
                                <w:rFonts w:cs="FS Me Pro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E4390" w:rsidRPr="004849BD">
              <w:rPr>
                <w:rFonts w:cs="Dubai"/>
                <w:noProof/>
              </w:rPr>
              <w:drawing>
                <wp:inline distT="0" distB="0" distL="0" distR="0" wp14:anchorId="0118C39D" wp14:editId="2E151436">
                  <wp:extent cx="1483360" cy="1483360"/>
                  <wp:effectExtent l="0" t="0" r="2540" b="2540"/>
                  <wp:docPr id="1849318237" name="Picture 43" descr="3 نفر د پشت یک درازچوکی استه که بله شی «کمسیون NDIS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49318237" name="Picture 43" descr="3 نفر د پشت یک درازچوکی استه که بله شی «کمسیون NDIS» نوشته استه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A8AC7C6" w14:textId="77777777" w:rsidR="001E4390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کمسیون مربوطه </w:t>
            </w:r>
            <w:r w:rsidRPr="005F5E25">
              <w:rPr>
                <w:rFonts w:cs="FS Me Pro"/>
                <w:rtl/>
              </w:rPr>
              <w:t>NDIS</w:t>
            </w:r>
          </w:p>
        </w:tc>
      </w:tr>
      <w:tr w:rsidR="005702C2" w:rsidRPr="004849BD" w14:paraId="13A4DD84" w14:textId="77777777" w:rsidTr="00AD74AE">
        <w:tc>
          <w:tcPr>
            <w:tcW w:w="2552" w:type="dxa"/>
            <w:vAlign w:val="center"/>
          </w:tcPr>
          <w:p w14:paraId="4DAF0D93" w14:textId="77777777" w:rsidR="001E4390" w:rsidRPr="004849BD" w:rsidRDefault="0011586D" w:rsidP="004849BD">
            <w:pPr>
              <w:pStyle w:val="Image"/>
              <w:spacing w:before="60" w:after="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9B51B9B" wp14:editId="33F0F34C">
                  <wp:extent cx="1440000" cy="1440000"/>
                  <wp:effectExtent l="0" t="0" r="8255" b="8255"/>
                  <wp:docPr id="126" name="Picture 126" descr="3 نفر د پیش ساختمان یک دفت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6" name="Picture 126" descr="3 نفر د پیش ساختمان یک دفتر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9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FA8A3E8" w14:textId="77777777" w:rsidR="001E4390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سازمانایی که نفرای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مونن.</w:t>
            </w:r>
          </w:p>
        </w:tc>
      </w:tr>
    </w:tbl>
    <w:p w14:paraId="36D2C973" w14:textId="77777777" w:rsidR="00930399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355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  <w:gridCol w:w="228"/>
      </w:tblGrid>
      <w:tr w:rsidR="005702C2" w:rsidRPr="004849BD" w14:paraId="7D63FF55" w14:textId="77777777" w:rsidTr="00AD74AE">
        <w:tc>
          <w:tcPr>
            <w:tcW w:w="2552" w:type="dxa"/>
            <w:vAlign w:val="center"/>
          </w:tcPr>
          <w:p w14:paraId="4F8718F8" w14:textId="77777777" w:rsidR="008F672F" w:rsidRPr="004849BD" w:rsidRDefault="008F672F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</w:p>
        </w:tc>
        <w:tc>
          <w:tcPr>
            <w:tcW w:w="6803" w:type="dxa"/>
            <w:gridSpan w:val="2"/>
            <w:vAlign w:val="center"/>
          </w:tcPr>
          <w:p w14:paraId="0CD5B3EB" w14:textId="22A4C4D7" w:rsidR="008F672F" w:rsidRPr="004849BD" w:rsidRDefault="0011586D" w:rsidP="004849BD">
            <w:p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از رهنمایی های زیر بلده ارتباط خوبتر قد </w:t>
            </w:r>
            <w:r w:rsidRPr="005F5E25">
              <w:rPr>
                <w:rFonts w:cs="FS Me Pro"/>
                <w:rtl/>
              </w:rPr>
              <w:t>CALD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استفاده مونیم:</w:t>
            </w:r>
          </w:p>
        </w:tc>
      </w:tr>
      <w:tr w:rsidR="005702C2" w:rsidRPr="004849BD" w14:paraId="319BA115" w14:textId="77777777" w:rsidTr="00AD74AE">
        <w:trPr>
          <w:trHeight w:val="2154"/>
        </w:trPr>
        <w:tc>
          <w:tcPr>
            <w:tcW w:w="2552" w:type="dxa"/>
            <w:vAlign w:val="center"/>
          </w:tcPr>
          <w:p w14:paraId="00474C3B" w14:textId="77777777" w:rsidR="00563440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DB26EB8" wp14:editId="014E66F5">
                  <wp:extent cx="1296000" cy="1296000"/>
                  <wp:effectExtent l="0" t="0" r="0" b="0"/>
                  <wp:docPr id="1353877225" name="Picture 1353877225" descr="یک گروپی از مردمای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53877225" name="Picture 1353877225" descr="یک گروپی از مردمای CALD."/>
                          <pic:cNvPicPr/>
                        </pic:nvPicPr>
                        <pic:blipFill>
                          <a:blip r:embed="rId10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4A4419B9" w14:textId="77777777" w:rsidR="00563440" w:rsidRPr="004849BD" w:rsidRDefault="0011586D" w:rsidP="004849BD">
            <w:pPr>
              <w:pStyle w:val="ListParagraph"/>
              <w:numPr>
                <w:ilvl w:val="0"/>
                <w:numId w:val="6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شرکت کننده</w:t>
            </w:r>
          </w:p>
        </w:tc>
      </w:tr>
      <w:tr w:rsidR="005702C2" w:rsidRPr="004849BD" w14:paraId="7D7B2BFB" w14:textId="77777777" w:rsidTr="00AD74AE">
        <w:trPr>
          <w:trHeight w:val="2154"/>
        </w:trPr>
        <w:tc>
          <w:tcPr>
            <w:tcW w:w="2552" w:type="dxa"/>
            <w:vAlign w:val="center"/>
          </w:tcPr>
          <w:p w14:paraId="3A7F6072" w14:textId="77777777" w:rsidR="00563440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7D07DE0" wp14:editId="5479CF0B">
                  <wp:extent cx="1296000" cy="1296000"/>
                  <wp:effectExtent l="0" t="0" r="0" b="0"/>
                  <wp:docPr id="383475937" name="Picture 27" descr="یک گروپی از نفرا. 2 نفر دستای خوره بال گرفت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83475937" name="Picture 27" descr="یک گروپی از نفرا. 2 نفر دستای خوره بال گرفتن."/>
                          <pic:cNvPicPr/>
                        </pic:nvPicPr>
                        <pic:blipFill>
                          <a:blip r:embed="rId10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803" w:type="dxa"/>
            <w:gridSpan w:val="2"/>
            <w:vAlign w:val="center"/>
          </w:tcPr>
          <w:p w14:paraId="43A3C9A2" w14:textId="77777777" w:rsidR="00563440" w:rsidRPr="004849BD" w:rsidRDefault="0011586D" w:rsidP="004849BD">
            <w:pPr>
              <w:pStyle w:val="ListParagraph"/>
              <w:numPr>
                <w:ilvl w:val="0"/>
                <w:numId w:val="6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جوامع.</w:t>
            </w:r>
          </w:p>
        </w:tc>
      </w:tr>
      <w:tr w:rsidR="005702C2" w:rsidRPr="004849BD" w14:paraId="70FA50E7" w14:textId="77777777" w:rsidTr="00AD74AE">
        <w:tc>
          <w:tcPr>
            <w:tcW w:w="2552" w:type="dxa"/>
            <w:vAlign w:val="center"/>
          </w:tcPr>
          <w:p w14:paraId="79533E1B" w14:textId="77777777" w:rsidR="008F672F" w:rsidRPr="004849BD" w:rsidRDefault="008F672F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746" w:type="dxa"/>
            <w:gridSpan w:val="2"/>
            <w:vAlign w:val="center"/>
          </w:tcPr>
          <w:p w14:paraId="098290D1" w14:textId="77777777" w:rsidR="008F672F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گوش ددو به مراجع زیر چک مونیم که ای پلان کاری تاثیر مونه یا نه:</w:t>
            </w:r>
          </w:p>
        </w:tc>
      </w:tr>
      <w:tr w:rsidR="005702C2" w:rsidRPr="004849BD" w14:paraId="0FD15231" w14:textId="77777777" w:rsidTr="00AD74AE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4DFEA9D9" w14:textId="77777777" w:rsidR="002A039B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008C80A" wp14:editId="4BEF08D0">
                  <wp:extent cx="1296000" cy="1177551"/>
                  <wp:effectExtent l="0" t="0" r="0" b="3810"/>
                  <wp:docPr id="1795573990" name="Picture 49" descr="یک گروپی از شرکت کنندای CALD طرف خودون خو اشاره مونن و دستای خوره بال گرفت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95573990" name="Picture 49" descr="یک گروپی از شرکت کنندای CALD طرف خودون خو اشاره مونن و دستای خوره بال گرفتن."/>
                          <pic:cNvPicPr/>
                        </pic:nvPicPr>
                        <pic:blipFill>
                          <a:blip r:embed="rId10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387" b="875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177551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DC6D475" w14:textId="77777777" w:rsidR="002A039B" w:rsidRPr="004849BD" w:rsidRDefault="0011586D" w:rsidP="004849BD">
            <w:pPr>
              <w:pStyle w:val="ListParagraph"/>
              <w:numPr>
                <w:ilvl w:val="0"/>
                <w:numId w:val="6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شرکت کنندای که از دیگه فرهنگ و زیبو استن</w:t>
            </w:r>
          </w:p>
        </w:tc>
      </w:tr>
      <w:tr w:rsidR="005702C2" w:rsidRPr="004849BD" w14:paraId="4090B4C6" w14:textId="77777777" w:rsidTr="00AD74AE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6C4AD26D" w14:textId="77777777" w:rsidR="002A039B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C3203F5" wp14:editId="15CE932A">
                  <wp:extent cx="1296000" cy="1210510"/>
                  <wp:effectExtent l="0" t="0" r="0" b="8890"/>
                  <wp:docPr id="726228435" name="Picture 47" descr="کدام کس یک شرکت کننده ره کمک مونه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26228435" name="Picture 47" descr="کدام کس یک شرکت کننده ره کمک مونه. "/>
                          <pic:cNvPicPr/>
                        </pic:nvPicPr>
                        <pic:blipFill>
                          <a:blip r:embed="rId10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b="6676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21051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D779B62" w14:textId="77777777" w:rsidR="002A039B" w:rsidRPr="004849BD" w:rsidRDefault="0011586D" w:rsidP="004849BD">
            <w:pPr>
              <w:pStyle w:val="ListParagraph"/>
              <w:numPr>
                <w:ilvl w:val="0"/>
                <w:numId w:val="6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مردمایی که نفرای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مونن.</w:t>
            </w:r>
          </w:p>
        </w:tc>
      </w:tr>
      <w:tr w:rsidR="005702C2" w:rsidRPr="004849BD" w14:paraId="51579D4A" w14:textId="77777777" w:rsidTr="00AD74AE">
        <w:trPr>
          <w:gridAfter w:val="1"/>
          <w:wAfter w:w="228" w:type="dxa"/>
          <w:trHeight w:val="1814"/>
        </w:trPr>
        <w:tc>
          <w:tcPr>
            <w:tcW w:w="2552" w:type="dxa"/>
            <w:vAlign w:val="center"/>
          </w:tcPr>
          <w:p w14:paraId="0A73F649" w14:textId="77777777" w:rsidR="002A039B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0F07ED6" wp14:editId="153EA3A6">
                  <wp:extent cx="1296000" cy="1070955"/>
                  <wp:effectExtent l="0" t="0" r="0" b="0"/>
                  <wp:docPr id="709965646" name="Picture 48" descr="یک گروپی از ارائه کنندا موسخندی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09965646" name="Picture 48" descr="یک گروپی از ارائه کنندا موسخندی مونن."/>
                          <pic:cNvPicPr/>
                        </pic:nvPicPr>
                        <pic:blipFill>
                          <a:blip r:embed="rId10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t="17365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96000" cy="107095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DBC06A5" w14:textId="77777777" w:rsidR="002A039B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rong"/>
                <w:rFonts w:cs="Dubai"/>
                <w:rtl/>
              </w:rPr>
              <w:t>ارائه کنندا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4DF3B1C2" w14:textId="77777777" w:rsidTr="00AD74AE">
        <w:trPr>
          <w:gridAfter w:val="1"/>
          <w:wAfter w:w="228" w:type="dxa"/>
        </w:trPr>
        <w:tc>
          <w:tcPr>
            <w:tcW w:w="2552" w:type="dxa"/>
            <w:vAlign w:val="center"/>
          </w:tcPr>
          <w:p w14:paraId="293A0650" w14:textId="77777777" w:rsidR="00EB25CA" w:rsidRPr="004849BD" w:rsidRDefault="0011586D" w:rsidP="004849BD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F18CADC" wp14:editId="152B0C34">
                  <wp:extent cx="1296000" cy="1296000"/>
                  <wp:effectExtent l="0" t="0" r="0" b="0"/>
                  <wp:docPr id="362534700" name="Picture 50" descr="3 ارائه کنندا. یکدنه شی گوشکی داکتر (stethoscope) د گردون شی استه. دیگه شی د دست شی یک سند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2534700" name="Picture 50" descr="3 ارائه کنندا. یکدنه شی گوشکی داکتر (stethoscope) د گردون شی استه. دیگه شی د دست شی یک سند استه."/>
                          <pic:cNvPicPr/>
                        </pic:nvPicPr>
                        <pic:blipFill>
                          <a:blip r:embed="rId10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296000" cy="1296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210EA27" w14:textId="77777777" w:rsidR="00EB25CA" w:rsidRPr="004849BD" w:rsidRDefault="0011586D" w:rsidP="004849BD">
            <w:pPr>
              <w:bidi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ارائه کنندای که نفرای معیوب ره قد ارائه کیدون یک خدمت کمک مونن.</w:t>
            </w:r>
          </w:p>
        </w:tc>
      </w:tr>
    </w:tbl>
    <w:p w14:paraId="18F74648" w14:textId="77777777" w:rsidR="002535DE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86912" behindDoc="1" locked="0" layoutInCell="1" allowOverlap="1" wp14:anchorId="2F7FD5CC" wp14:editId="676878FA">
                <wp:simplePos x="0" y="0"/>
                <wp:positionH relativeFrom="margin">
                  <wp:posOffset>-46934</wp:posOffset>
                </wp:positionH>
                <wp:positionV relativeFrom="paragraph">
                  <wp:posOffset>285115</wp:posOffset>
                </wp:positionV>
                <wp:extent cx="5787317" cy="241540"/>
                <wp:effectExtent l="19050" t="19050" r="42545" b="25400"/>
                <wp:wrapNone/>
                <wp:docPr id="739572189" name="Group 739572189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890595126" name="Straight Connector 89059512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660960345" name="Oval 66096034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481FCDA" id="Group 739572189" o:spid="_x0000_s1026" alt="&quot;&quot;" style="position:absolute;margin-left:-3.7pt;margin-top:22.45pt;width:455.7pt;height:19pt;flip:x;z-index:-25162956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7mB2PWwMAAAoJAAAOAAAAZHJzL2Uyb0RvYy54bWy8Vk1T2zAQvXem/0Gje7GdYCd44jBpKPTA&#10;AFPocBayHHtGllRJ4NBf35X8xUeAls6QgyPJu6vV03u7Xhxua47umDaVFBmO9kKMmKAyr8Qmwz+v&#10;jr/MMTKWiJxwKViG75nBh8vPnxaNStlElpLnTCMIIkzaqAyX1qo0CAwtWU3MnlRMwMtC6ppYmOpN&#10;kGvSQPSaB5MwTIJG6lxpSZkxsHrUvsRLH78oGLXnRWGYRTzDkJv1T+2fN+4ZLBck3Wiiyop2aZB3&#10;ZFGTSsCmQ6gjYgm61dWzUHVFtTSysHtU1oEsiooyfwY4TRQ+Oc2JlrfKn2WTNhs1wATQPsHp3WHp&#10;2d2JVpfqQgMSjdoAFn7mzrItdI0KXqnvcLP+dJAv2nrw7gfw2NYiCovxbD6bRjOMKLyb7Efxfocu&#10;LeEKnFsUzWcxRqMrLb+97hy0SSwXwaPUGgVkMSMe5v/wuCyJYh5mkwIeFxpVeYbnB2F8EEeTBCNB&#10;aqDupdWk2pQWraUQQCyp0Wjj0fPua9FhaVIDsPZAuv8OvhGHaBomk3lLwhHHKJlNJy2OHsIBBZIq&#10;bewJkzVygwzzSrjESUruTo2FHMC0N3HLXKAmw9N5FAL3KQF9aZG77QDPPj0/svectQ4/WAHHd7fl&#10;A3shsjXX6I6AhAilTNjIh3Dhwdq5FRXng2P4tmNn71yZF+m/OA8efmcp7OBcV0LqXbvbbZ9y0dr3&#10;CLTndhDcyPzeX5yHBtjl5PABNEuS8CAJp/sgjJZm5wA0GldHYg0i7W+uF8dArDiOZ0kM1Bkl1rOq&#10;E+QTcb7MLMZB9+ZVchnJq/wYbt7dg9Gbm4El+9PV7OhbR5JHZg8J6d1ejJF8nRzMkucxIGUu+uvz&#10;+nqJwJNdTOgJ7DcvSc5aXsch/PrNXO9xlPdy2s3xvxDHR3OcD7J8g+NIy7YNGkWPK6gjp8TYC6Kh&#10;70GVgF5uz+FRcAmlQ3YjjEqpf+9ad/ZQfuEtRg300QybX7dEM6Dzbb2WUDMi+AJQ1A8hvra8HxZa&#10;1tfQvlcuArwigkKcDFOr+8natr0aPgAoW628GTROReypuFS0r1Ku5l1tr4lWXWG0wPsz2Rf2Z/Wx&#10;te1Y1Cq/m3jh+24DDdcToPs4cB394dzbj58wyz8AAAD//wMAUEsDBBQABgAIAAAAIQCa362M3QAA&#10;AAgBAAAPAAAAZHJzL2Rvd25yZXYueG1sTI/NTsMwEITvSLyDtUjcWpvKgiZkU1VIIIS4EH7Uoxsv&#10;iUW8jmK3DW+POcFxNKOZb6rN7AdxpCm6wAhXSwWCuA3WcYfw9nq/WIOIybA1Q2BC+KYIm/r8rDKl&#10;DSd+oWOTOpFLOJYGoU9pLKWMbU/exGUYibP3GSZvUpZTJ+1kTrncD3Kl1LX0xnFe6M1Idz21X83B&#10;I7xvnSb9sXt6Vi3Ro5W7h8ZpxMuLeXsLItGc/sLwi5/Roc5M+3BgG8WAsLjROYmgdQEi+4XS+dse&#10;Yb0qQNaV/H+g/gEAAP//AwBQSwECLQAUAAYACAAAACEAtoM4kv4AAADhAQAAEwAAAAAAAAAAAAAA&#10;AAAAAAAAW0NvbnRlbnRfVHlwZXNdLnhtbFBLAQItABQABgAIAAAAIQA4/SH/1gAAAJQBAAALAAAA&#10;AAAAAAAAAAAAAC8BAABfcmVscy8ucmVsc1BLAQItABQABgAIAAAAIQB7mB2PWwMAAAoJAAAOAAAA&#10;AAAAAAAAAAAAAC4CAABkcnMvZTJvRG9jLnhtbFBLAQItABQABgAIAAAAIQCa362M3QAAAAgBAAAP&#10;AAAAAAAAAAAAAAAAALUFAABkcnMvZG93bnJldi54bWxQSwUGAAAAAAQABADzAAAAvwYAAAAA&#10;">
                <v:line id="Straight Connector 89059512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/CaYyywAAAOIAAAAPAAAAZHJzL2Rvd25yZXYueG1sRI9Ba8JA&#10;FITvQv/D8gpepG4UFE1dpSqCoIdqA+b4yL4modm3IbvR+O9dQehxmJlvmMWqM5W4UuNKywpGwwgE&#10;cWZ1ybmC5Gf3MQPhPLLGyjIpuJOD1fKtt8BY2xuf6Hr2uQgQdjEqKLyvYyldVpBBN7Q1cfB+bWPQ&#10;B9nkUjd4C3BTyXEUTaXBksNCgTVtCsr+zq1RcLmfNu33tpZplaTp8XIYJO26Var/3n19gvDU+f/w&#10;q73XCmbzaDKfjMZTeF4Kd0AuHwAAAP//AwBQSwECLQAUAAYACAAAACEA2+H2y+4AAACFAQAAEwAA&#10;AAAAAAAAAAAAAAAAAAAAW0NvbnRlbnRfVHlwZXNdLnhtbFBLAQItABQABgAIAAAAIQBa9CxbvwAA&#10;ABUBAAALAAAAAAAAAAAAAAAAAB8BAABfcmVscy8ucmVsc1BLAQItABQABgAIAAAAIQB/CaYyywAA&#10;AOIAAAAPAAAAAAAAAAAAAAAAAAcCAABkcnMvZG93bnJldi54bWxQSwUGAAAAAAMAAwC3AAAA/wIA&#10;AAAA&#10;" strokecolor="#65276f [3044]" strokeweight="3pt">
                  <v:stroke endcap="round"/>
                </v:line>
                <v:oval id="Oval 66096034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fev20yAAAAOIAAAAPAAAAZHJzL2Rvd25yZXYueG1sRI9BawIx&#10;FITvhf6H8ApeSk1qa9DVKFIQ9GZXi9fH5rm7uHlZNlHXf98IhR6HmfmGmS9714grdaH2bOB9qEAQ&#10;F97WXBo47NdvExAhIltsPJOBOwVYLp6f5phZf+NvuuaxFAnCIUMDVYxtJmUoKnIYhr4lTt7Jdw5j&#10;kl0pbYe3BHeNHCmlpcOa00KFLX1VVJzzizOAq83uOKFmNz5Sy7ktL1v982rM4KVfzUBE6uN/+K+9&#10;sQa0VlOtPj7H8LiU7oBc/AIAAP//AwBQSwECLQAUAAYACAAAACEA2+H2y+4AAACFAQAAEwAAAAAA&#10;AAAAAAAAAAAAAAAAW0NvbnRlbnRfVHlwZXNdLnhtbFBLAQItABQABgAIAAAAIQBa9CxbvwAAABUB&#10;AAALAAAAAAAAAAAAAAAAAB8BAABfcmVscy8ucmVsc1BLAQItABQABgAIAAAAIQBfev20yAAAAOIA&#10;AAAPAAAAAAAAAAAAAAAAAAcCAABkcnMvZG93bnJldi54bWxQSwUGAAAAAAMAAwC3AAAA/AIAAAAA&#10;" fillcolor="#43a7de" strokecolor="#6b2976" strokeweight="3pt"/>
                <w10:wrap anchorx="margin"/>
              </v:group>
            </w:pict>
          </mc:Fallback>
        </mc:AlternateContent>
      </w:r>
      <w:r w:rsidR="005C7C7B" w:rsidRPr="004849BD">
        <w:rPr>
          <w:rFonts w:cs="Dubai"/>
          <w:rtl/>
        </w:rPr>
        <w:t>اقدام 14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5F8B3BA9" w14:textId="77777777" w:rsidTr="00AD74AE">
        <w:tc>
          <w:tcPr>
            <w:tcW w:w="2551" w:type="dxa"/>
            <w:vAlign w:val="center"/>
          </w:tcPr>
          <w:p w14:paraId="614FF3B9" w14:textId="77777777" w:rsidR="0076669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0C92B5A" wp14:editId="4090D311">
                  <wp:extent cx="1482725" cy="1482725"/>
                  <wp:effectExtent l="0" t="0" r="3175" b="3175"/>
                  <wp:docPr id="281375781" name="Picture 51" descr="یک نفر به کسی دیگه کمک نه که از لپتاپ استفاده کنه. د بلی سر ازوا یک علامت تیک و یک علامت انگشت ایرکه بالا گرف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81375781" name="Picture 51" descr="یک نفر به کسی دیگه کمک نه که از لپتاپ استفاده کنه. د بلی سر ازوا یک علامت تیک و یک علامت انگشت ایرکه بالا گرفته استه."/>
                          <pic:cNvPicPr/>
                        </pic:nvPicPr>
                        <pic:blipFill>
                          <a:blip r:embed="rId10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345E98E" w14:textId="50F949E4" w:rsidR="0076669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استفاده از خدمات آنلاین خوره بلده جوامع </w:t>
            </w:r>
            <w:r w:rsidRPr="005F5E25">
              <w:rPr>
                <w:rFonts w:cs="FS Me Pro"/>
                <w:rtl/>
              </w:rPr>
              <w:t>CALD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آسوتر مونیم.</w:t>
            </w:r>
          </w:p>
          <w:p w14:paraId="3C1DD543" w14:textId="77777777" w:rsidR="0076669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بلده مثال، وبسایت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0BFFBBE7" w14:textId="77777777" w:rsidTr="00AD74AE">
        <w:tc>
          <w:tcPr>
            <w:tcW w:w="2551" w:type="dxa"/>
            <w:vAlign w:val="center"/>
          </w:tcPr>
          <w:p w14:paraId="7B7CB7CE" w14:textId="77777777" w:rsidR="00766698" w:rsidRPr="004849BD" w:rsidRDefault="00766698" w:rsidP="004849BD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7AA44BE0" w14:textId="77777777" w:rsidR="00766698" w:rsidRPr="004849BD" w:rsidRDefault="0011586D" w:rsidP="004849BD">
            <w:pPr>
              <w:bidi/>
              <w:spacing w:before="60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ای کار ره به گونه زیر انجام می دیم:</w:t>
            </w:r>
          </w:p>
        </w:tc>
      </w:tr>
      <w:tr w:rsidR="005702C2" w:rsidRPr="004849BD" w14:paraId="271BE092" w14:textId="77777777" w:rsidTr="00AD74AE">
        <w:tc>
          <w:tcPr>
            <w:tcW w:w="2551" w:type="dxa"/>
            <w:vAlign w:val="center"/>
          </w:tcPr>
          <w:p w14:paraId="6CD83334" w14:textId="77777777" w:rsidR="002A039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EFE15F0" wp14:editId="449C4033">
                  <wp:extent cx="1482725" cy="1482725"/>
                  <wp:effectExtent l="0" t="0" r="3175" b="3175"/>
                  <wp:docPr id="615775571" name="Picture 52" descr="یک نفر سند ره د دست خو گرفته. د بله سر ازوا یک حباب گفتاری استه که یک زیبون بغیر از انگلیسی و یک علامت تیک ره نیشو میدیه. 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15775571" name="Picture 52" descr="یک نفر سند ره د دست خو گرفته. د بله سر ازوا یک حباب گفتاری استه که یک زیبون بغیر از انگلیسی و یک علامت تیک ره نیشو میدیه. "/>
                          <pic:cNvPicPr/>
                        </pic:nvPicPr>
                        <pic:blipFill>
                          <a:blip r:embed="rId10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D314B20" w14:textId="6E16A501" w:rsidR="002A039B" w:rsidRPr="004849BD" w:rsidRDefault="0011586D" w:rsidP="004849BD">
            <w:pPr>
              <w:pStyle w:val="ListParagraph"/>
              <w:numPr>
                <w:ilvl w:val="0"/>
                <w:numId w:val="6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شریک کیدون مالومات به زبانی که مردمای</w:t>
            </w:r>
            <w:r w:rsidR="00C177D3">
              <w:rPr>
                <w:rFonts w:cs="Dubai"/>
              </w:rPr>
              <w:br/>
            </w:r>
            <w:r w:rsidRPr="005F5E25">
              <w:rPr>
                <w:rFonts w:cs="FS Me Pro"/>
                <w:rtl/>
              </w:rPr>
              <w:t>CALD</w:t>
            </w:r>
            <w:r w:rsidR="00C177D3">
              <w:rPr>
                <w:rFonts w:cs="Dubai"/>
              </w:rPr>
              <w:t xml:space="preserve"> </w:t>
            </w:r>
            <w:r w:rsidRPr="004849BD">
              <w:rPr>
                <w:rFonts w:cs="Dubai"/>
                <w:rtl/>
              </w:rPr>
              <w:t>بوفامن</w:t>
            </w:r>
          </w:p>
        </w:tc>
      </w:tr>
      <w:tr w:rsidR="005702C2" w:rsidRPr="004849BD" w14:paraId="1ACA5F75" w14:textId="77777777" w:rsidTr="00AD74AE">
        <w:tc>
          <w:tcPr>
            <w:tcW w:w="2551" w:type="dxa"/>
            <w:vAlign w:val="center"/>
          </w:tcPr>
          <w:p w14:paraId="738301A0" w14:textId="77777777" w:rsidR="002A039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957BE38" wp14:editId="76292E13">
                  <wp:extent cx="1483200" cy="1483200"/>
                  <wp:effectExtent l="0" t="0" r="3175" b="3175"/>
                  <wp:docPr id="1394082892" name="Picture 53" descr="کدام کسی یک نفر دیگه ره کمک مونه که یک سند ره بخوانه. د بله سر نفری که کمک موشه یک علامت سوالیه د داخل یک حباب فک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94082892" name="Picture 53" descr="کدام کسی یک نفر دیگه ره کمک مونه که یک سند ره بخوانه. د بله سر نفری که کمک موشه یک علامت سوالیه د داخل یک حباب فکری استه."/>
                          <pic:cNvPicPr/>
                        </pic:nvPicPr>
                        <pic:blipFill>
                          <a:blip r:embed="rId10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4832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3E246FF" w14:textId="77777777" w:rsidR="002A039B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حمایت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د صورتیکه مالومات ره د زبانی شریک کنیم که اونا نه فامن.</w:t>
            </w:r>
          </w:p>
        </w:tc>
      </w:tr>
      <w:tr w:rsidR="005702C2" w:rsidRPr="004849BD" w14:paraId="3015500A" w14:textId="77777777" w:rsidTr="00AD74AE">
        <w:tc>
          <w:tcPr>
            <w:tcW w:w="2551" w:type="dxa"/>
            <w:vAlign w:val="center"/>
          </w:tcPr>
          <w:p w14:paraId="60BCD588" w14:textId="77777777" w:rsidR="009F34FB" w:rsidRPr="004849BD" w:rsidRDefault="0011586D" w:rsidP="004849BD">
            <w:pPr>
              <w:pStyle w:val="Image"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4D996E6" wp14:editId="4A7EC31B">
                  <wp:extent cx="1482725" cy="1482725"/>
                  <wp:effectExtent l="0" t="0" r="3175" b="3175"/>
                  <wp:docPr id="216622349" name="Picture 54" descr="یک نفر از لپتاپ استفاده نه و یک علامت تیر به طرف بال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6622349" name="Picture 54" descr="یک نفر از لپتاپ استفاده نه و یک علامت تیر به طرف بالا."/>
                          <pic:cNvPicPr/>
                        </pic:nvPicPr>
                        <pic:blipFill>
                          <a:blip r:embed="rId10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758ADEE" w14:textId="77777777" w:rsidR="009F34FB" w:rsidRPr="004849BD" w:rsidRDefault="0011586D" w:rsidP="004849BD">
            <w:pPr>
              <w:bidi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چند نفر از نفرای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از خدمات آنلاین مو استفاده نن توغ نیم که ای اقدام تاثیر مونه یا نه.</w:t>
            </w:r>
          </w:p>
        </w:tc>
      </w:tr>
    </w:tbl>
    <w:p w14:paraId="3CAC5B89" w14:textId="77777777" w:rsidR="005C7C7B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88960" behindDoc="1" locked="0" layoutInCell="1" allowOverlap="1" wp14:anchorId="7C0FBC92" wp14:editId="0E742F21">
                <wp:simplePos x="0" y="0"/>
                <wp:positionH relativeFrom="margin">
                  <wp:posOffset>-79431</wp:posOffset>
                </wp:positionH>
                <wp:positionV relativeFrom="paragraph">
                  <wp:posOffset>321310</wp:posOffset>
                </wp:positionV>
                <wp:extent cx="5787317" cy="241540"/>
                <wp:effectExtent l="19050" t="19050" r="42545" b="25400"/>
                <wp:wrapNone/>
                <wp:docPr id="915048592" name="Group 91504859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2091575029" name="Straight Connector 2091575029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054646881" name="Oval 10546468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2B3A959A" id="Group 915048592" o:spid="_x0000_s1026" alt="&quot;&quot;" style="position:absolute;margin-left:-6.25pt;margin-top:25.3pt;width:455.7pt;height:19pt;flip:x;z-index:-25162752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5gshVWwMAAA4JAAAOAAAAZHJzL2Uyb0RvYy54bWy8VktT2zAQvnem/0Gje7GdxHHw4DA0FHpg&#10;gGnocBayHHtGllRJxEl/fVfyIzwCtHSGHBQ9dle7n77d9dHxpuZozbSppMhwdBBixASVeSVWGf55&#10;c/ZlhpGxROSES8EyvGUGH88/fzpqVMpGspQ8ZxqBEWHSRmW4tFalQWBoyWpiDqRiAg4LqWtiYalX&#10;Qa5JA9ZrHozCcBo0UudKS8qMgd3T9hDPvf2iYNReFYVhFvEMg2/Wj9qPd24M5kckXWmiyop2bpB3&#10;eFGTSsClg6lTYgm619UzU3VFtTSysAdU1oEsiooyHwNEE4VPojnX8l75WFZps1IDTADtE5zebZZe&#10;rs+1WqprDUg0agVY+JWLZVPoGhW8Ut/hZX104C/aePC2A3hsYxGFzTiZJeMowYjC2WgSxZMOXVrC&#10;Ezi1KJolMUY7VVp+e105aJ2YHwWPXGsUkMXs8DD/h8eyJIp5mE0KeFxrVOUQQngYxUkcjg4xEqQG&#10;7i6tJtWqtGghhQBmSY0eCHn8vIGF6NA0qQFgeyjdfwfgDoloHE5Hs5aGOySjaTIetUh6EAccSKq0&#10;sedM1shNMswr4VwnKVlfGAs+gGgv4ra5QE2Gx7MoBPZTAhmmRe6uA0R79/zMbjlrFX6wAgBw7+UN&#10;+1RkC67RmkASEUqZsJE34cyDtFMrKs4HxfBtxU7eqTKfpv+iPGj4m6Wwg3JdCan33W43vctFK98j&#10;0MbtILiT+dY/nIcG+OUS4gOIFoXxZDqZzmZRT7QrQBo92N5Ra0jU/u36BBmoFcdxMo2BPLs063nV&#10;JeWTBH2ZW4xD7ptX6WUkr/IzeHv3Ekav7gaeTMYnyem3jiaPxB5S0qu9aGP6dXSYTJ/bAJe56B/Q&#10;Z9hLFB7t40JPYX95SXLWMjsO4ddf5vqPI71PqP0s/4v0+GiW8yEx32A50rJthUbRswoqyQUx9ppo&#10;6H1QJ6Cf2ysYCi6heMhuhlEp9e99+04eSjCcYtRAL82w+XVPNAM+39cLCVUDqA03+SnY15b300LL&#10;+hZa+ImzAEdEULCTYWp1v1jYtl/DRwBlJydeDJqnIvZCLBXt65SrejebW6JVVxot8P5S9sX9WYVs&#10;ZTsWtbnfLXzq+44DTdcToPtAcF394drL7z5j5n8AAAD//wMAUEsDBBQABgAIAAAAIQDLs7Xw4AAA&#10;AAkBAAAPAAAAZHJzL2Rvd25yZXYueG1sTI9Na8MwDIbvg/0Ho8Furd2ShjSNU8pgY4xdln3Qoxur&#10;SVgsh9hts38/7bTeJPTw6nmL7eR6ccYxdJ40LOYKBFLtbUeNho/3x1kGIkRD1vSeUMMPBtiWtzeF&#10;ya2/0Bueq9gIDqGQGw1tjEMuZahbdCbM/YDEt6MfnYm8jo20o7lwuOvlUqlUOtMRf2jNgA8t1t/V&#10;yWn43HUJJl/7l1dVIz5buX+qukTr+7tptwERcYr/MPzpszqU7HTwJ7JB9Bpmi+WKUQ0rlYJgIFtn&#10;axAHHrIUZFnI6wblLwAAAP//AwBQSwECLQAUAAYACAAAACEAtoM4kv4AAADhAQAAEwAAAAAAAAAA&#10;AAAAAAAAAAAAW0NvbnRlbnRfVHlwZXNdLnhtbFBLAQItABQABgAIAAAAIQA4/SH/1gAAAJQBAAAL&#10;AAAAAAAAAAAAAAAAAC8BAABfcmVscy8ucmVsc1BLAQItABQABgAIAAAAIQD5gshVWwMAAA4JAAAO&#10;AAAAAAAAAAAAAAAAAC4CAABkcnMvZTJvRG9jLnhtbFBLAQItABQABgAIAAAAIQDLs7Xw4AAAAAkB&#10;AAAPAAAAAAAAAAAAAAAAALUFAABkcnMvZG93bnJldi54bWxQSwUGAAAAAAQABADzAAAAwgYAAAAA&#10;">
                <v:line id="Straight Connector 2091575029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IQWiKzQAAAOMAAAAPAAAAZHJzL2Rvd25yZXYueG1sRI/NasMw&#10;EITvhbyD2EIvpZFiSNM4UUKbUig0h/wY4uNibW0Ta2UsOXHevioUehxm5htmuR5sIy7U+dqxhslY&#10;gSAunKm51JAdP55eQPiAbLBxTBpu5GG9Gt0tMTXuynu6HEIpIoR9ihqqENpUSl9UZNGPXUscvW/X&#10;WQxRdqU0HV4j3DYyUepZWqw5LlTY0qai4nzorYbTbb/pd++tzJssz7enr8esf+u1frgfXhcgAg3h&#10;P/zX/jQaEjWfTGdTlczh91P8A3L1AwAA//8DAFBLAQItABQABgAIAAAAIQDb4fbL7gAAAIUBAAAT&#10;AAAAAAAAAAAAAAAAAAAAAABbQ29udGVudF9UeXBlc10ueG1sUEsBAi0AFAAGAAgAAAAhAFr0LFu/&#10;AAAAFQEAAAsAAAAAAAAAAAAAAAAAHwEAAF9yZWxzLy5yZWxzUEsBAi0AFAAGAAgAAAAhAMhBaIrN&#10;AAAA4wAAAA8AAAAAAAAAAAAAAAAABwIAAGRycy9kb3ducmV2LnhtbFBLBQYAAAAAAwADALcAAAAB&#10;AwAAAAA=&#10;" strokecolor="#65276f [3044]" strokeweight="3pt">
                  <v:stroke endcap="round"/>
                </v:line>
                <v:oval id="Oval 10546468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P3RIxQAAAOMAAAAPAAAAZHJzL2Rvd25yZXYueG1sRE/NisIw&#10;EL4L+w5hhL3ImipaSm0qsiDoTauL16EZ22IzKU3U7tubhQWP8/1Pth5MKx7Uu8aygtk0AkFcWt1w&#10;peB82n4lIJxH1thaJgW/5GCdf4wyTLV98pEeha9ECGGXooLa+y6V0pU1GXRT2xEH7mp7gz6cfSV1&#10;j88Qblo5j6JYGmw4NNTY0XdN5a24GwW42R0uCbWH5YU6LnR138c/E6U+x8NmBcLT4N/if/dOh/nR&#10;chEv4iSZwd9PAQCZvwAAAP//AwBQSwECLQAUAAYACAAAACEA2+H2y+4AAACFAQAAEwAAAAAAAAAA&#10;AAAAAAAAAAAAW0NvbnRlbnRfVHlwZXNdLnhtbFBLAQItABQABgAIAAAAIQBa9CxbvwAAABUBAAAL&#10;AAAAAAAAAAAAAAAAAB8BAABfcmVscy8ucmVsc1BLAQItABQABgAIAAAAIQBAP3RIxQAAAOMAAAAP&#10;AAAAAAAAAAAAAAAAAAcCAABkcnMvZG93bnJldi54bWxQSwUGAAAAAAMAAwC3AAAA+QIAAAAA&#10;" fillcolor="#43a7de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15</w:t>
      </w:r>
    </w:p>
    <w:tbl>
      <w:tblPr>
        <w:bidiVisual/>
        <w:tblW w:w="912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</w:tblGrid>
      <w:tr w:rsidR="005702C2" w:rsidRPr="004849BD" w14:paraId="7A499ED9" w14:textId="77777777" w:rsidTr="00AD74AE">
        <w:tc>
          <w:tcPr>
            <w:tcW w:w="2552" w:type="dxa"/>
            <w:vAlign w:val="center"/>
          </w:tcPr>
          <w:p w14:paraId="3B4070AF" w14:textId="77777777" w:rsidR="00766698" w:rsidRPr="004849BD" w:rsidRDefault="0011586D" w:rsidP="004849BD">
            <w:pPr>
              <w:pStyle w:val="Image"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C09CF64" wp14:editId="4F662A83">
                  <wp:extent cx="1483360" cy="1483360"/>
                  <wp:effectExtent l="0" t="0" r="2540" b="2540"/>
                  <wp:docPr id="1785330858" name="Picture 28" descr="3 حباب گفتاری 3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85330858" name="Picture 28" descr="3 حباب گفتاری 3 زیبون بغیر از انگلیسی ره نیشو میدیه."/>
                          <pic:cNvPicPr/>
                        </pic:nvPicPr>
                        <pic:blipFill>
                          <a:blip r:embed="rId11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22FC237" w14:textId="77777777" w:rsidR="00766698" w:rsidRPr="004849BD" w:rsidRDefault="0011586D" w:rsidP="004849BD">
            <w:pPr>
              <w:bidi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رهنمایی ره ایجاد مونیم که به کدام زوبانا مالومات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شریک کنیم.</w:t>
            </w:r>
          </w:p>
          <w:p w14:paraId="6D3A8D3F" w14:textId="77777777" w:rsidR="002C794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 به ای معنی که تعداد زیادتری از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می تنن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بوفامن.</w:t>
            </w:r>
          </w:p>
        </w:tc>
      </w:tr>
      <w:tr w:rsidR="005702C2" w:rsidRPr="004849BD" w14:paraId="0B06D179" w14:textId="77777777" w:rsidTr="00AD74AE">
        <w:tc>
          <w:tcPr>
            <w:tcW w:w="2552" w:type="dxa"/>
            <w:vAlign w:val="center"/>
          </w:tcPr>
          <w:p w14:paraId="755FD980" w14:textId="77777777" w:rsidR="00007F05" w:rsidRPr="004849BD" w:rsidRDefault="00007F05" w:rsidP="004849BD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7927E847" w14:textId="77777777" w:rsidR="002C7941" w:rsidRPr="004849BD" w:rsidRDefault="0011586D" w:rsidP="004849BD">
            <w:pPr>
              <w:bidi/>
              <w:spacing w:before="60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ایجاد ازی رهنمایی ها، مو قد مراجع زیر کار خواد کدیم:</w:t>
            </w:r>
          </w:p>
        </w:tc>
      </w:tr>
      <w:tr w:rsidR="005702C2" w:rsidRPr="004849BD" w14:paraId="4B9B91B1" w14:textId="77777777" w:rsidTr="00AD74AE">
        <w:tc>
          <w:tcPr>
            <w:tcW w:w="2552" w:type="dxa"/>
            <w:vAlign w:val="center"/>
          </w:tcPr>
          <w:p w14:paraId="1F9ED52B" w14:textId="77777777" w:rsidR="00B32C67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D79C5D3" wp14:editId="63A6E825">
                  <wp:extent cx="1483360" cy="1483360"/>
                  <wp:effectExtent l="0" t="0" r="2540" b="2540"/>
                  <wp:docPr id="1278271050" name="Picture 55" descr="یک گروپی از مردمای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8271050" name="Picture 55" descr="یک گروپی از مردمای CALD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B648DAB" w14:textId="77777777" w:rsidR="00B32C67" w:rsidRPr="004849BD" w:rsidRDefault="0011586D" w:rsidP="004849BD">
            <w:pPr>
              <w:pStyle w:val="ListParagraph"/>
              <w:numPr>
                <w:ilvl w:val="0"/>
                <w:numId w:val="6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جوامع </w:t>
            </w:r>
            <w:r w:rsidRPr="005F5E25">
              <w:rPr>
                <w:rFonts w:cs="FS Me Pro"/>
                <w:rtl/>
              </w:rPr>
              <w:t>CALD</w:t>
            </w:r>
          </w:p>
        </w:tc>
      </w:tr>
      <w:tr w:rsidR="005702C2" w:rsidRPr="004849BD" w14:paraId="446ED060" w14:textId="77777777" w:rsidTr="00AD74AE">
        <w:tc>
          <w:tcPr>
            <w:tcW w:w="2552" w:type="dxa"/>
            <w:vAlign w:val="center"/>
          </w:tcPr>
          <w:p w14:paraId="2A311276" w14:textId="77777777" w:rsidR="00B32C67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5520" behindDoc="0" locked="0" layoutInCell="1" allowOverlap="1" wp14:anchorId="1524D200" wp14:editId="0FCEF092">
                      <wp:simplePos x="0" y="0"/>
                      <wp:positionH relativeFrom="column">
                        <wp:posOffset>281940</wp:posOffset>
                      </wp:positionH>
                      <wp:positionV relativeFrom="paragraph">
                        <wp:posOffset>1110615</wp:posOffset>
                      </wp:positionV>
                      <wp:extent cx="944245" cy="304800"/>
                      <wp:effectExtent l="0" t="0" r="8255" b="0"/>
                      <wp:wrapNone/>
                      <wp:docPr id="2486525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94424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82FDC27" w14:textId="77777777" w:rsidR="0011586D" w:rsidRPr="00C177D3" w:rsidRDefault="0011586D" w:rsidP="007A25BA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C177D3">
                                    <w:rPr>
                                      <w:rFonts w:ascii="Dubai" w:hAnsi="Dubai"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کمسیون</w:t>
                                  </w:r>
                                  <w:r w:rsidRPr="00C177D3">
                                    <w:rPr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 xml:space="preserve"> </w:t>
                                  </w:r>
                                  <w:r w:rsidRPr="00C177D3">
                                    <w:rPr>
                                      <w:rFonts w:cs="FS Me Pro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524D200" id="_x0000_s1039" type="#_x0000_t202" alt="&quot;&quot;" style="position:absolute;left:0;text-align:left;margin-left:22.2pt;margin-top:87.45pt;width:74.35pt;height:24pt;z-index:25175552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Ih+F6QEAAKoDAAAOAAAAZHJzL2Uyb0RvYy54bWysU8GO0zAQvSPxD5bvNGm3RUvUdAW7LEJa&#10;FqSFD5g4TmNhe4ztNilfz9hpygpuiByssZ15M+/N8/ZmNJodpQ8Kbc2Xi5IzaQW2yu5r/u3r/atr&#10;zkIE24JGK2t+koHf7F6+2A6ukivsUbfSMwKxoRpczfsYXVUUQfTSQFigk5YuO/QGIm39vmg9DIRu&#10;dLEqy9fFgL51HoUMgU7vpku+y/hdJ0X83HVBRqZrTr3FvPq8Nmktdluo9h5cr8S5DfiHLgwoS0Uv&#10;UHcQgR28+gvKKOExYBcXAk2BXaeEzByIzbL8g81TD05mLiROcBeZwv+DFY/HJ/fFszi+w5EGmEkE&#10;94Die2AWb3uwe/nWexx6CS0VXibJisGF6pyapA5VSCDN8AlbGjIcImagsfMmqUI8GaHTAE4X0eUY&#10;maDDN+v1ar3hTNDVVbm+LvNQCqjmZOdD/CDRsBTU3NNMMzgcH0JMzUA1/5JqWbxXWue5assGKrBZ&#10;bXLCsxujItlOK1NzKkjfZITE8b1tc3IEpaeYCmh7Jp14Tozj2IxMtaTIVUpOIjTYnkgGj5PN6FlQ&#10;0KP/ydlAFqt5+HEALznTHy1Jmfw4B34OmjkAKyi15pGzKbyN2beJcSpGhsjcz+ZNjnu+z3/9fmK7&#10;XwAAAP//AwBQSwMEFAAGAAgAAAAhADsl7ZHgAAAACgEAAA8AAABkcnMvZG93bnJldi54bWxMj8Fu&#10;wjAMhu+T9g6RJ3EbKaVia9cUoQlOkyZKd9gxbUwb0ThdE6B7+4UTO9r+9Pv78/VkenbB0WlLAhbz&#10;CBhSY5WmVsBXtXt+Bea8JCV7SyjgFx2si8eHXGbKXqnEy8G3LISQy6SAzvsh49w1HRrp5nZACrej&#10;HY30YRxbrkZ5DeGm53EUrbiRmsKHTg743mFzOpyNgM03lVv981nvy2OpqyqN6GN1EmL2NG3egHmc&#10;/B2Gm35QhyI41fZMyrFeQJIkgQz7lyQFdgPS5QJYLSCO4xR4kfP/FYo/AAAA//8DAFBLAQItABQA&#10;BgAIAAAAIQC2gziS/gAAAOEBAAATAAAAAAAAAAAAAAAAAAAAAABbQ29udGVudF9UeXBlc10ueG1s&#10;UEsBAi0AFAAGAAgAAAAhADj9If/WAAAAlAEAAAsAAAAAAAAAAAAAAAAALwEAAF9yZWxzLy5yZWxz&#10;UEsBAi0AFAAGAAgAAAAhAGEiH4XpAQAAqgMAAA4AAAAAAAAAAAAAAAAALgIAAGRycy9lMm9Eb2Mu&#10;eG1sUEsBAi0AFAAGAAgAAAAhADsl7ZHgAAAACgEAAA8AAAAAAAAAAAAAAAAAQwQAAGRycy9kb3du&#10;cmV2LnhtbFBLBQYAAAAABAAEAPMAAABQBQAAAAA=&#10;" filled="f" stroked="f">
                      <v:textbox inset="0,0,0,0">
                        <w:txbxContent>
                          <w:p w14:paraId="282FDC27" w14:textId="77777777" w:rsidR="0011586D" w:rsidRPr="00C177D3" w:rsidRDefault="0011586D" w:rsidP="007A25BA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C177D3">
                              <w:rPr>
                                <w:rFonts w:ascii="Dubai" w:hAnsi="Dubai"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کمسیون</w:t>
                            </w:r>
                            <w:r w:rsidRPr="00C177D3">
                              <w:rPr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 xml:space="preserve"> </w:t>
                            </w:r>
                            <w:r w:rsidRPr="00C177D3">
                              <w:rPr>
                                <w:rFonts w:cs="FS Me Pro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B32C67" w:rsidRPr="004849BD">
              <w:rPr>
                <w:rFonts w:cs="Dubai"/>
                <w:noProof/>
              </w:rPr>
              <w:drawing>
                <wp:inline distT="0" distB="0" distL="0" distR="0" wp14:anchorId="470D70D4" wp14:editId="69AE615C">
                  <wp:extent cx="1483360" cy="1483360"/>
                  <wp:effectExtent l="0" t="0" r="2540" b="2540"/>
                  <wp:docPr id="1818495431" name="Picture 56" descr="3 نفر د پشت یک درازچوکی استه که بله شی «کمسیون NDIS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18495431" name="Picture 56" descr="3 نفر د پشت یک درازچوکی استه که بله شی «کمسیون NDIS» نوشته استه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79E0692" w14:textId="77777777" w:rsidR="00B32C67" w:rsidRPr="004849BD" w:rsidRDefault="0011586D" w:rsidP="004849BD">
            <w:pPr>
              <w:pStyle w:val="ListParagraph"/>
              <w:numPr>
                <w:ilvl w:val="0"/>
                <w:numId w:val="69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کمسیون مربوطه </w:t>
            </w:r>
            <w:r w:rsidRPr="005F5E25">
              <w:rPr>
                <w:rFonts w:cs="FS Me Pro"/>
                <w:rtl/>
              </w:rPr>
              <w:t>NDIS</w:t>
            </w:r>
          </w:p>
        </w:tc>
      </w:tr>
      <w:tr w:rsidR="005702C2" w:rsidRPr="004849BD" w14:paraId="19401DB1" w14:textId="77777777" w:rsidTr="00AD74AE">
        <w:tc>
          <w:tcPr>
            <w:tcW w:w="2552" w:type="dxa"/>
            <w:vAlign w:val="center"/>
          </w:tcPr>
          <w:p w14:paraId="6A3CDBB3" w14:textId="77777777" w:rsidR="00B32C67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1D9F949" wp14:editId="023D50D2">
                  <wp:extent cx="1440000" cy="1440000"/>
                  <wp:effectExtent l="0" t="0" r="8255" b="8255"/>
                  <wp:docPr id="1800567495" name="Picture 1800567495" descr="3 نفر د پیش ساختمان یک دفت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00567495" name="Picture 1800567495" descr="3 نفر د پیش ساختمان یک دفتر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9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BC5404A" w14:textId="77777777" w:rsidR="00B32C67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سازمانایی که نفرای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مونن.</w:t>
            </w:r>
          </w:p>
        </w:tc>
      </w:tr>
    </w:tbl>
    <w:p w14:paraId="4BBFDBBA" w14:textId="77777777" w:rsidR="007916A8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242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114"/>
      </w:tblGrid>
      <w:tr w:rsidR="005702C2" w:rsidRPr="004849BD" w14:paraId="4960D502" w14:textId="77777777" w:rsidTr="00AD74AE">
        <w:tc>
          <w:tcPr>
            <w:tcW w:w="2552" w:type="dxa"/>
            <w:vAlign w:val="center"/>
          </w:tcPr>
          <w:p w14:paraId="1A5D52E7" w14:textId="77777777" w:rsidR="00007F05" w:rsidRPr="004849BD" w:rsidRDefault="00007F05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094223B7" w14:textId="5BA67BD6" w:rsidR="00007F05" w:rsidRPr="004849BD" w:rsidRDefault="00690BD6" w:rsidP="004849BD">
            <w:pPr>
              <w:bidi/>
              <w:spacing w:after="0" w:line="240" w:lineRule="auto"/>
              <w:rPr>
                <w:rFonts w:cs="Dubai"/>
              </w:rPr>
            </w:pPr>
            <w:r w:rsidRPr="00690BD6">
              <w:rPr>
                <w:rFonts w:cs="Dubai" w:hint="eastAsia"/>
                <w:rtl/>
              </w:rPr>
              <w:t>مو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توغ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مون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 w:hint="eastAsia"/>
                <w:rtl/>
              </w:rPr>
              <w:t>م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که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ا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اقدام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تاث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 w:hint="eastAsia"/>
                <w:rtl/>
              </w:rPr>
              <w:t>ر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مونه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 w:hint="eastAsia"/>
                <w:rtl/>
              </w:rPr>
              <w:t>ا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نه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توسط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از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 w:hint="eastAsia"/>
                <w:rtl/>
              </w:rPr>
              <w:t>که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چند</w:t>
            </w:r>
            <w:r w:rsidRPr="00690BD6">
              <w:rPr>
                <w:rFonts w:cs="Dubai"/>
                <w:rtl/>
              </w:rPr>
              <w:t xml:space="preserve"> </w:t>
            </w:r>
            <w:bookmarkStart w:id="106" w:name="_Hlk159795988"/>
            <w:r w:rsidRPr="00690BD6">
              <w:rPr>
                <w:rFonts w:cs="Dubai" w:hint="eastAsia"/>
                <w:rtl/>
              </w:rPr>
              <w:t>دنه</w:t>
            </w:r>
            <w:r w:rsidRPr="00690BD6">
              <w:rPr>
                <w:rFonts w:cs="Dubai"/>
                <w:rtl/>
              </w:rPr>
              <w:t xml:space="preserve"> </w:t>
            </w:r>
            <w:bookmarkEnd w:id="106"/>
            <w:r w:rsidRPr="00690BD6">
              <w:rPr>
                <w:rFonts w:cs="Dubai" w:hint="eastAsia"/>
                <w:rtl/>
              </w:rPr>
              <w:t>از</w:t>
            </w:r>
            <w:r w:rsidRPr="00690BD6">
              <w:rPr>
                <w:rFonts w:cs="Dubai"/>
                <w:rtl/>
              </w:rPr>
              <w:t>:</w:t>
            </w:r>
          </w:p>
        </w:tc>
      </w:tr>
      <w:tr w:rsidR="005702C2" w:rsidRPr="004849BD" w14:paraId="3F2FB11D" w14:textId="77777777" w:rsidTr="00AD74AE">
        <w:trPr>
          <w:gridAfter w:val="1"/>
          <w:wAfter w:w="114" w:type="dxa"/>
        </w:trPr>
        <w:tc>
          <w:tcPr>
            <w:tcW w:w="2552" w:type="dxa"/>
            <w:vAlign w:val="center"/>
          </w:tcPr>
          <w:p w14:paraId="22D88A0A" w14:textId="77777777" w:rsidR="00B42BC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5523FF7" wp14:editId="3F6C98A3">
                  <wp:extent cx="1483360" cy="1483360"/>
                  <wp:effectExtent l="0" t="0" r="2540" b="2540"/>
                  <wp:docPr id="1299266338" name="Picture 29" descr="3 سند نوشته شده د 3 زیبون بغیر از انگلیس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99266338" name="Picture 29" descr="3 سند نوشته شده د 3 زیبون بغیر از انگلیسی."/>
                          <pic:cNvPicPr/>
                        </pic:nvPicPr>
                        <pic:blipFill>
                          <a:blip r:embed="rId11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8347314" w14:textId="5CA5A758" w:rsidR="00B42BC2" w:rsidRPr="004849BD" w:rsidRDefault="0011586D" w:rsidP="004849BD">
            <w:pPr>
              <w:pStyle w:val="ListParagraph"/>
              <w:numPr>
                <w:ilvl w:val="0"/>
                <w:numId w:val="6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اسنادایی ره که مو به زیبون غیر از انگلیسی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شریک مونیم.</w:t>
            </w:r>
          </w:p>
        </w:tc>
      </w:tr>
      <w:tr w:rsidR="005702C2" w:rsidRPr="004849BD" w14:paraId="6E1C9227" w14:textId="77777777" w:rsidTr="00AD74AE">
        <w:trPr>
          <w:gridAfter w:val="1"/>
          <w:wAfter w:w="114" w:type="dxa"/>
        </w:trPr>
        <w:tc>
          <w:tcPr>
            <w:tcW w:w="2552" w:type="dxa"/>
            <w:vAlign w:val="center"/>
          </w:tcPr>
          <w:p w14:paraId="23AA8020" w14:textId="77777777" w:rsidR="00B42BC2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4286EA3" wp14:editId="5E292E11">
                  <wp:extent cx="1483360" cy="1483360"/>
                  <wp:effectExtent l="0" t="0" r="2540" b="2540"/>
                  <wp:docPr id="884962986" name="Picture 30" descr="کدام کسی انگشت ایرکه خوره د زیر یک حباب گفتاری بال گرف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4962986" name="Picture 30" descr="کدام کسی انگشت ایرکه خوره د زیر یک حباب گفتاری بال گرفته که یک زیبون بغیر از انگلیسی ره نیشو میدیه."/>
                          <pic:cNvPicPr/>
                        </pic:nvPicPr>
                        <pic:blipFill>
                          <a:blip r:embed="rId11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5F021641" w14:textId="77777777" w:rsidR="00B42BC2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بلده ازمو بوگیه که اونا می تنن مالومات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د زیبون از خودون خو پیدا کنن.</w:t>
            </w:r>
          </w:p>
        </w:tc>
      </w:tr>
    </w:tbl>
    <w:p w14:paraId="591FDA80" w14:textId="77777777" w:rsidR="005C7C7B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91008" behindDoc="1" locked="0" layoutInCell="1" allowOverlap="1" wp14:anchorId="6CD92D9F" wp14:editId="7056CE98">
                <wp:simplePos x="0" y="0"/>
                <wp:positionH relativeFrom="margin">
                  <wp:posOffset>-55245</wp:posOffset>
                </wp:positionH>
                <wp:positionV relativeFrom="paragraph">
                  <wp:posOffset>594137</wp:posOffset>
                </wp:positionV>
                <wp:extent cx="5787317" cy="241540"/>
                <wp:effectExtent l="19050" t="19050" r="42545" b="25400"/>
                <wp:wrapNone/>
                <wp:docPr id="1961727700" name="Group 196172770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654232036" name="Straight Connector 165423203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724637972" name="Oval 1724637972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AB390A7" id="Group 1961727700" o:spid="_x0000_s1026" alt="&quot;&quot;" style="position:absolute;margin-left:-4.35pt;margin-top:46.8pt;width:455.7pt;height:19pt;flip:x;z-index:-25162547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gdaxWgMAAA4JAAAOAAAAZHJzL2Uyb0RvYy54bWy8VktP3DAQvlfqf7B8L3nsJlkisoguhR4Q&#10;oELF2TjOJpJju7YhS399x85jedNSiT1k/ZgZj7/5ZsZ7+5uWo1umTSNFgaOdECMmqCwbsS7wz8uj&#10;LwuMjCWiJFwKVuA7ZvD+8vOnvU7lLJa15CXTCIwIk3eqwLW1Kg8CQ2vWErMjFROwWUndEgtTvQ5K&#10;TTqw3vIgDsM06KQulZaUGQOrh/0mXnr7VcWoPasqwyziBQbfrP9q/71232C5R/K1Jqpu6OAGeYcX&#10;LWkEHDqZOiSWoBvdPDHVNlRLIyu7Q2UbyKpqKPN3gNtE4aPbHGt5o/xd1nm3VhNMAO0jnN5tlp7e&#10;Hmt1oc41INGpNWDhZ+4um0q3qOKN+g6R9bcDf9HGg3c3gcc2FlFYTLJFNosyjCjsxfMomQ/o0hpC&#10;4NSiaJElGG1Vaf3tdeWgd2K5FzxwrVNAFrPFw/wfHhc1UczDbHLA41yjpgRv02Qez+JwlmIkSAvc&#10;vbCaNOvaopUUApglNbon5PHzBlZiQNPkBoAdoXT/A4BbJKJZmMaLnoZbJKM0m8U9kh7ECQeSK23s&#10;MZMtcoMC80Y410lObk+MBR9AdBRxy1ygrsCzRRQC+ymBDNOidMcBoqN7fmTvOOsVfrAKAHDx8oZ9&#10;KrIV1+iWQBIRSpmwkTfhzIO0U6sazifF8G3FQd6pMp+m/6I8afiTpbCTctsIqZ873W5Gl6tefkSg&#10;v7eD4FqWdz5wHhrgl0uIjyBaFs/TWbabQcR7op0B0ijaLm+pNSXqGLsxQSZqJUmSpQmY2qbZyKsh&#10;KR8l6MvcYhxy37xKLyN5Ux5B7F0kjF5fTzyZzw6yw28DTR6I3aekV3vRRvo13s3SpzbAZS7GAPoM&#10;e4nC8XNcGCnsD69JyXpmJyH8xsNc/3Gk9wn1PMv/Ij0+muV8Ssw3WI607FuhUfSogUpyQow9Jxp6&#10;H9QJ6Of2DD4Vl1A85DDCqJb693PrTh5KMOxi1EEvLbD5dUM0Az7ftCsJVSOCV4Cifgj2teXjsNKy&#10;vYIWfuAswBYRFOwUmFo9Tla279fwCKDs4MCLQfNUxJ6IC0XHOuWq3uXmimg1lEYLvD+VY3F/UiF7&#10;2YFFfe4PE5/6vuNA0/UEGB4Irqvfn3v57TNm+QcAAP//AwBQSwMEFAAGAAgAAAAhAE89dDffAAAA&#10;CQEAAA8AAABkcnMvZG93bnJldi54bWxMj01PwzAMhu9I/IfISNy2ZFtVttJ0mpBACHGhfGjHrDFt&#10;RONUTbaVf485wdF+H71+XG4n34sTjtEF0rCYKxBITbCOWg1vr/ezNYiYDFnTB0IN3xhhW11elKaw&#10;4UwveKpTK7iEYmE0dCkNhZSx6dCbOA8DEmefYfQm8Ti20o7mzOW+l0ulcumNI77QmQHvOmy+6qPX&#10;8L5zGWYf+6dn1SA+Wrl/qF2m9fXVtLsFkXBKfzD86rM6VOx0CEeyUfQaZusbJjVsVjkIzjdqyYsD&#10;g6tFDrIq5f8Pqh8AAAD//wMAUEsBAi0AFAAGAAgAAAAhALaDOJL+AAAA4QEAABMAAAAAAAAAAAAA&#10;AAAAAAAAAFtDb250ZW50X1R5cGVzXS54bWxQSwECLQAUAAYACAAAACEAOP0h/9YAAACUAQAACwAA&#10;AAAAAAAAAAAAAAAvAQAAX3JlbHMvLnJlbHNQSwECLQAUAAYACAAAACEAi4HWsVoDAAAOCQAADgAA&#10;AAAAAAAAAAAAAAAuAgAAZHJzL2Uyb0RvYy54bWxQSwECLQAUAAYACAAAACEATz10N98AAAAJAQAA&#10;DwAAAAAAAAAAAAAAAAC0BQAAZHJzL2Rvd25yZXYueG1sUEsFBgAAAAAEAAQA8wAAAMAGAAAAAA==&#10;">
                <v:line id="Straight Connector 165423203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cVsaxygAAAOMAAAAPAAAAZHJzL2Rvd25yZXYueG1sRE/NasJA&#10;EL4XfIdlBC+lboxtKNFVqlIo1IPagDkO2TEJzc6G7Ebj23cLhR7n+5/lejCNuFLnassKZtMIBHFh&#10;dc2lguzr/ekVhPPIGhvLpOBODtar0cMSU21vfKTryZcihLBLUUHlfZtK6YqKDLqpbYkDd7GdQR/O&#10;rpS6w1sIN42MoyiRBmsODRW2tK2o+D71RsH5ftz2h10r8ybL8/358zHrN71Sk/HwtgDhafD/4j/3&#10;hw7zk5fneB5H8wR+fwoAyNUPAAAA//8DAFBLAQItABQABgAIAAAAIQDb4fbL7gAAAIUBAAATAAAA&#10;AAAAAAAAAAAAAAAAAABbQ29udGVudF9UeXBlc10ueG1sUEsBAi0AFAAGAAgAAAAhAFr0LFu/AAAA&#10;FQEAAAsAAAAAAAAAAAAAAAAAHwEAAF9yZWxzLy5yZWxzUEsBAi0AFAAGAAgAAAAhAFxWxrHKAAAA&#10;4wAAAA8AAAAAAAAAAAAAAAAABwIAAGRycy9kb3ducmV2LnhtbFBLBQYAAAAAAwADALcAAAD+AgAA&#10;AAA=&#10;" strokecolor="#65276f [3044]" strokeweight="3pt">
                  <v:stroke endcap="round"/>
                </v:line>
                <v:oval id="Oval 1724637972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21+1qxgAAAOMAAAAPAAAAZHJzL2Rvd25yZXYueG1sRE/NasJA&#10;EL4X+g7LFHopumlaE42uIoWC3jQqXofsmIRmZ0N21fj2rlDwON//zBa9acSFOldbVvA5jEAQF1bX&#10;XCrY734HYxDOI2tsLJOCGzlYzF9fZphpe+UtXXJfihDCLkMFlfdtJqUrKjLohrYlDtzJdgZ9OLtS&#10;6g6vIdw0Mo6iRBqsOTRU2NJPRcVffjYKcLnaHMfUbEZHajnX5XmdHD6Uen/rl1MQnnr/FP+7VzrM&#10;T+Pv5CudpDE8fgoAyPkdAAD//wMAUEsBAi0AFAAGAAgAAAAhANvh9svuAAAAhQEAABMAAAAAAAAA&#10;AAAAAAAAAAAAAFtDb250ZW50X1R5cGVzXS54bWxQSwECLQAUAAYACAAAACEAWvQsW78AAAAVAQAA&#10;CwAAAAAAAAAAAAAAAAAfAQAAX3JlbHMvLnJlbHNQSwECLQAUAAYACAAAACEAttftasYAAADjAAAA&#10;DwAAAAAAAAAAAAAAAAAHAgAAZHJzL2Rvd25yZXYueG1sUEsFBgAAAAADAAMAtwAAAPoCAAAAAA==&#10;" fillcolor="#43a7de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16</w:t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67"/>
        <w:gridCol w:w="6535"/>
        <w:gridCol w:w="112"/>
      </w:tblGrid>
      <w:tr w:rsidR="005702C2" w:rsidRPr="004849BD" w14:paraId="6970A1EA" w14:textId="77777777" w:rsidTr="00AD74AE">
        <w:trPr>
          <w:trHeight w:val="3061"/>
        </w:trPr>
        <w:tc>
          <w:tcPr>
            <w:tcW w:w="2567" w:type="dxa"/>
            <w:vAlign w:val="center"/>
          </w:tcPr>
          <w:p w14:paraId="360E55EA" w14:textId="77777777" w:rsidR="00766698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B99B465" wp14:editId="62AA6732">
                  <wp:extent cx="1492885" cy="1492885"/>
                  <wp:effectExtent l="0" t="0" r="0" b="0"/>
                  <wp:docPr id="1113079112" name="Picture 1" descr="یک پلانگذار NDIS و یک حباب گفتار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3079112" name="Picture 1" descr="یک پلانگذار NDIS و یک حباب گفتاری."/>
                          <pic:cNvPicPr/>
                        </pic:nvPicPr>
                        <pic:blipFill>
                          <a:blip r:embed="rId11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47" w:type="dxa"/>
            <w:gridSpan w:val="2"/>
            <w:vAlign w:val="center"/>
          </w:tcPr>
          <w:p w14:paraId="5F02BDAF" w14:textId="42C74B46" w:rsidR="00C816A8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کلماتی مشخصی استه که مو بلده توضیح ددون </w:t>
            </w:r>
            <w:r w:rsidRPr="005F5E25">
              <w:rPr>
                <w:rFonts w:cs="FS Me Pro"/>
                <w:rtl/>
              </w:rPr>
              <w:t>NDIS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استفاده نیم.</w:t>
            </w:r>
          </w:p>
          <w:p w14:paraId="0733CDF3" w14:textId="77777777" w:rsidR="00007F05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منابعی ره به زیبونای مختلف جور مونیم تاکه معنی ازی کلما ره توضیح بی دیم.</w:t>
            </w:r>
          </w:p>
        </w:tc>
      </w:tr>
      <w:tr w:rsidR="005702C2" w:rsidRPr="004849BD" w14:paraId="13A4A396" w14:textId="77777777" w:rsidTr="00AD74AE">
        <w:trPr>
          <w:gridAfter w:val="1"/>
          <w:wAfter w:w="112" w:type="dxa"/>
          <w:trHeight w:val="3061"/>
        </w:trPr>
        <w:tc>
          <w:tcPr>
            <w:tcW w:w="2567" w:type="dxa"/>
            <w:vAlign w:val="center"/>
          </w:tcPr>
          <w:p w14:paraId="21008885" w14:textId="77777777" w:rsidR="00007F05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E45E792" wp14:editId="1AD18FED">
                  <wp:extent cx="1483360" cy="1483360"/>
                  <wp:effectExtent l="0" t="0" r="2540" b="2540"/>
                  <wp:docPr id="1321211933" name="Picture 1321211933" descr="یک نفر د حال سند خواندو و د بله سر شی یک حباب فکری قد یک علامت تیک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21211933" name="Picture 1321211933" descr="یک نفر د حال سند خواندو و د بله سر شی یک حباب فکری قد یک علامت تیک استه."/>
                          <pic:cNvPicPr/>
                        </pic:nvPicPr>
                        <pic:blipFill>
                          <a:blip r:embed="rId11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2C82091F" w14:textId="70BBF692" w:rsidR="00007F05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به مردمای زیادتری کمک مونه که مالومات </w:t>
            </w:r>
            <w:r w:rsidRPr="005F5E25">
              <w:rPr>
                <w:rFonts w:cs="FS Me Pro"/>
                <w:rtl/>
              </w:rPr>
              <w:t>NDIS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ره بوفامن.</w:t>
            </w:r>
          </w:p>
        </w:tc>
      </w:tr>
      <w:tr w:rsidR="005702C2" w:rsidRPr="004849BD" w14:paraId="33A7681C" w14:textId="77777777" w:rsidTr="00AD74AE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2E24633F" w14:textId="77777777" w:rsidR="00007F05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748B404D" wp14:editId="1D2EB592">
                  <wp:extent cx="1492885" cy="1492885"/>
                  <wp:effectExtent l="0" t="0" r="0" b="0"/>
                  <wp:docPr id="172244981" name="Picture 2" descr="یک نفر یک سند مالوماتی ره به یک کسی دیگه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244981" name="Picture 2" descr="یک نفر یک سند مالوماتی ره به یک کسی دیگه میدیه."/>
                          <pic:cNvPicPr/>
                        </pic:nvPicPr>
                        <pic:blipFill>
                          <a:blip r:embed="rId11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450032BD" w14:textId="77777777" w:rsidR="00007F05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به ترجمانا کمک مونه تا مالومات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قد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شریک کنن.</w:t>
            </w:r>
          </w:p>
        </w:tc>
      </w:tr>
      <w:tr w:rsidR="005702C2" w:rsidRPr="004849BD" w14:paraId="66938BC0" w14:textId="77777777" w:rsidTr="00AD74AE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3851BFC8" w14:textId="77777777" w:rsidR="00007F05" w:rsidRPr="004849BD" w:rsidRDefault="00007F05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35" w:type="dxa"/>
            <w:vAlign w:val="center"/>
          </w:tcPr>
          <w:p w14:paraId="33372BAE" w14:textId="0A40875C" w:rsidR="00007F05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</w:t>
            </w:r>
            <w:r w:rsidR="00281276">
              <w:rPr>
                <w:rFonts w:cs="Dubai"/>
              </w:rPr>
              <w:t xml:space="preserve"> </w:t>
            </w:r>
            <w:r w:rsidRPr="004849BD">
              <w:rPr>
                <w:rFonts w:cs="Dubai"/>
                <w:rtl/>
              </w:rPr>
              <w:t>توغ نیم که ای اقدام تاثیر مونه یا نه توسط ازیکه چند نفر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از ترجمانا:</w:t>
            </w:r>
          </w:p>
        </w:tc>
      </w:tr>
      <w:tr w:rsidR="005702C2" w:rsidRPr="004849BD" w14:paraId="19FEDF0C" w14:textId="77777777" w:rsidTr="00AD74AE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456520E9" w14:textId="77777777" w:rsidR="00E52574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3F87596" wp14:editId="0DC3C347">
                  <wp:extent cx="1492885" cy="1492885"/>
                  <wp:effectExtent l="0" t="0" r="0" b="0"/>
                  <wp:docPr id="23534575" name="Picture 3" descr="3 کارگر NDIS کدام کسی ر که یک نمایش ره ارائه مونه و یک نشان تیک ره توغ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534575" name="Picture 3" descr="3 کارگر NDIS کدام کسی ر که یک نمایش ره ارائه مونه و یک نشان تیک ره توغ مونن."/>
                          <pic:cNvPicPr/>
                        </pic:nvPicPr>
                        <pic:blipFill>
                          <a:blip r:embed="rId11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53AC7484" w14:textId="77777777" w:rsidR="00E52574" w:rsidRPr="004849BD" w:rsidRDefault="0011586D" w:rsidP="004849BD">
            <w:pPr>
              <w:pStyle w:val="ListParagraph"/>
              <w:numPr>
                <w:ilvl w:val="0"/>
                <w:numId w:val="65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آموزش خوره تکمیل مونن که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خوبتر بوفامن </w:t>
            </w:r>
          </w:p>
        </w:tc>
      </w:tr>
      <w:tr w:rsidR="005702C2" w:rsidRPr="004849BD" w14:paraId="447444E6" w14:textId="77777777" w:rsidTr="00AD74AE">
        <w:trPr>
          <w:gridAfter w:val="1"/>
          <w:wAfter w:w="112" w:type="dxa"/>
        </w:trPr>
        <w:tc>
          <w:tcPr>
            <w:tcW w:w="2567" w:type="dxa"/>
            <w:vAlign w:val="center"/>
          </w:tcPr>
          <w:p w14:paraId="61BF82D5" w14:textId="77777777" w:rsidR="00E52574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A272EB8" wp14:editId="3C381DF6">
                  <wp:extent cx="1483200" cy="1112400"/>
                  <wp:effectExtent l="0" t="0" r="3175" b="0"/>
                  <wp:docPr id="369786083" name="Picture 4" descr="2 نفر یکجای از یک لپتاپ استفاده 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9786083" name="Picture 4" descr="2 نفر یکجای از یک لپتاپ استفاده نن."/>
                          <pic:cNvPicPr/>
                        </pic:nvPicPr>
                        <pic:blipFill>
                          <a:blip r:embed="rId11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046" r="28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35" w:type="dxa"/>
            <w:vAlign w:val="center"/>
          </w:tcPr>
          <w:p w14:paraId="0B0B1D6B" w14:textId="77777777" w:rsidR="00E52574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از منابع ازمو استفاده مونن.</w:t>
            </w:r>
          </w:p>
        </w:tc>
      </w:tr>
    </w:tbl>
    <w:p w14:paraId="3B83F9C8" w14:textId="77777777" w:rsidR="00766698" w:rsidRPr="004849BD" w:rsidRDefault="0011586D" w:rsidP="004849BD">
      <w:pPr>
        <w:pStyle w:val="Heading3"/>
        <w:bidi/>
        <w:spacing w:before="84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93056" behindDoc="1" locked="0" layoutInCell="1" allowOverlap="1" wp14:anchorId="4FE24D65" wp14:editId="2245ED70">
                <wp:simplePos x="0" y="0"/>
                <wp:positionH relativeFrom="margin">
                  <wp:posOffset>-35504</wp:posOffset>
                </wp:positionH>
                <wp:positionV relativeFrom="paragraph">
                  <wp:posOffset>811530</wp:posOffset>
                </wp:positionV>
                <wp:extent cx="5787317" cy="241540"/>
                <wp:effectExtent l="19050" t="19050" r="42545" b="25400"/>
                <wp:wrapNone/>
                <wp:docPr id="1015204076" name="Group 101520407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7317" cy="241540"/>
                          <a:chOff x="11875" y="0"/>
                          <a:chExt cx="5787317" cy="241540"/>
                        </a:xfrm>
                      </wpg:grpSpPr>
                      <wps:wsp>
                        <wps:cNvPr id="1205049467" name="Straight Connector 120504946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780307227" name="Oval 78030722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2C1FEC5B" id="Group 1015204076" o:spid="_x0000_s1026" alt="&quot;&quot;" style="position:absolute;margin-left:-2.8pt;margin-top:63.9pt;width:455.7pt;height:19pt;flip:x;z-index:-25162342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KUr1WAMAAAwJAAAOAAAAZHJzL2Uyb0RvYy54bWy8Vktv2zAMvg/YfxB0X/1IHKdGnSJL1+5Q&#10;tMXSoWdVlmMDsqRJap3u14+SH+m7Wwc0B0cPkiI/fSR1cLhtOLpl2tRS5DjaCzFigsqiFpsc/7w8&#10;/jLHyFgiCsKlYDm+YwYfLj5/OmhVxmJZSV4wjcCIMFmrclxZq7IgMLRiDTF7UjEBm6XUDbEw1Zug&#10;0KQF6w0P4jCcBa3UhdKSMmNg9ajbxAtvvywZtedlaZhFPMfgm/Vf7b/X7hssDki20URVNe3dIO/w&#10;oiG1gENHU0fEEnSj6yemmppqaWRp96hsAlmWNWU+BogmCh9Fc6LljfKxbLJ2o0aYANpHOL3bLD27&#10;PdFqrS40INGqDWDhZy6WbakbVPJafYeb9dGBv2jrwbsbwWNbiygsJuk8nUQpRhT24mmUTHt0aQVX&#10;4NSiaJ4mGO1UafXtdeWgc2JxEDxwrVVAFrPDw/wfHuuKKOZhNhngcaFRXYC3cZiE0/3pDEISpAHu&#10;rq0m9aayaCWFAGZJje4Jefy8gZXo0TSZAWAHKN1/D+AOiWgSzuJ5R8MdktEsncQdkh7EEQeSKW3s&#10;CZMNcoMc81o410lGbk+NBR9AdBBxy1ygNseTeRQC+ymBDNOicMcBooN7fmTvOOsUfrASAHD35Q37&#10;VGQrrtEtgSQilDJhI2/CmQdpp1bWnI+K4duKvbxTZT5N/0V51PAnS2FH5aYWUj93ut0OLped/IBA&#10;F7eD4FoWd/7iPDTAL5cQH0C0dB5OwjSOR56dA9Bot7oj1pimw80N6TESK0mSdJYAdXZJNrCqT8lH&#10;6fkysxiHzDevkstIXhfHcPPuHozeXI8smU6W6dG3niQPxO4T0qu9aGP2Nd5PZ09tgMtcDNfn8+sl&#10;AsfPMWEgsD+8IgXreJ2E8BsOc93HUd6n0/Mc/4vk+GiO8zEt3+A40rJrhEbR4xrqyCkx9oJo6HxQ&#10;JaCb23P4lFxC6ZD9CKNK6t/PrTt5KMCwi1ELnTTH5tcN0QzK5k2zklAzIngDKOqHYF9bPgxLLZsr&#10;aOBLZwG2iKBgJ8fU6mGysl23hicAZculF4PWqYg9FWtFhyrlat7l9opo1RdGC7w/k0Npf1IfO9me&#10;RV3m9xOf+L7fQMv1BOifB66n3597+d0jZvEHAAD//wMAUEsDBBQABgAIAAAAIQC7NWXp3QAAAAoB&#10;AAAPAAAAZHJzL2Rvd25yZXYueG1sTE9BTsMwELwj8Qdrkbi1NlUaSohTVUgghLg0UNSjGy+JRbyO&#10;YrcNv2c5wW12ZjQ7U64n34sTjtEF0nAzVyCQmmAdtRre3x5nKxAxGbKmD4QavjHCurq8KE1hw5m2&#10;eKpTKziEYmE0dCkNhZSx6dCbOA8DEmufYfQm8Tm20o7mzOG+lwulcumNI/7QmQEfOmy+6qPXsNu4&#10;DLOP/curahCfrdw/1S7T+vpq2tyDSDilPzP81ufqUHGnQziSjaLXMFvm7GR+ccsT2HCnlgwOzOQM&#10;ZFXK/xOqHwAAAP//AwBQSwECLQAUAAYACAAAACEAtoM4kv4AAADhAQAAEwAAAAAAAAAAAAAAAAAA&#10;AAAAW0NvbnRlbnRfVHlwZXNdLnhtbFBLAQItABQABgAIAAAAIQA4/SH/1gAAAJQBAAALAAAAAAAA&#10;AAAAAAAAAC8BAABfcmVscy8ucmVsc1BLAQItABQABgAIAAAAIQABKUr1WAMAAAwJAAAOAAAAAAAA&#10;AAAAAAAAAC4CAABkcnMvZTJvRG9jLnhtbFBLAQItABQABgAIAAAAIQC7NWXp3QAAAAoBAAAPAAAA&#10;AAAAAAAAAAAAALIFAABkcnMvZG93bnJldi54bWxQSwUGAAAAAAQABADzAAAAvAYAAAAA&#10;">
                <v:line id="Straight Connector 120504946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1OORGygAAAOMAAAAPAAAAZHJzL2Rvd25yZXYueG1sRE9fa8Iw&#10;EH8X9h3CDfYiM5mo2zqjqGMwcA+rK9jHo7m1Zc2lNKnWb78MhD3e7/8t14NtxIk6XzvW8DBRIIgL&#10;Z2ouNWRfb/dPIHxANtg4Jg0X8rBe3YyWmBh35pROh1CKGMI+QQ1VCG0ipS8qsugnriWO3LfrLIZ4&#10;dqU0HZ5juG3kVKmFtFhzbKiwpV1Fxc+htxqOl3TXf762Mm+yPP847sdZv+21vrsdNi8gAg3hX3x1&#10;v5s4f6rmavY8WzzC308RALn6BQAA//8DAFBLAQItABQABgAIAAAAIQDb4fbL7gAAAIUBAAATAAAA&#10;AAAAAAAAAAAAAAAAAABbQ29udGVudF9UeXBlc10ueG1sUEsBAi0AFAAGAAgAAAAhAFr0LFu/AAAA&#10;FQEAAAsAAAAAAAAAAAAAAAAAHwEAAF9yZWxzLy5yZWxzUEsBAi0AFAAGAAgAAAAhAHU45EbKAAAA&#10;4wAAAA8AAAAAAAAAAAAAAAAABwIAAGRycy9kb3ducmV2LnhtbFBLBQYAAAAAAwADALcAAAD+AgAA&#10;AAA=&#10;" strokecolor="#65276f [3044]" strokeweight="3pt">
                  <v:stroke endcap="round"/>
                </v:line>
                <v:oval id="Oval 78030722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TopuyQAAAOIAAAAPAAAAZHJzL2Rvd25yZXYueG1sRI9Ba8JA&#10;FITvBf/D8gq9FN01UhOimyCFgr3ZtOL1kX0modm3Ibtq+u+7QqHHYWa+YbblZHtxpdF3jjUsFwoE&#10;ce1Mx42Gr8+3eQbCB2SDvWPS8EMeymL2sMXcuBt/0LUKjYgQ9jlqaEMYcil93ZJFv3ADcfTObrQY&#10;ohwbaUa8RbjtZaLUWlrsOC60ONBrS/V3dbEacLc/nDLqDy8nGrgyzeV9fXzW+ulx2m1ABJrCf/iv&#10;vTca0kytVJokKdwvxTsgi18AAAD//wMAUEsBAi0AFAAGAAgAAAAhANvh9svuAAAAhQEAABMAAAAA&#10;AAAAAAAAAAAAAAAAAFtDb250ZW50X1R5cGVzXS54bWxQSwECLQAUAAYACAAAACEAWvQsW78AAAAV&#10;AQAACwAAAAAAAAAAAAAAAAAfAQAAX3JlbHMvLnJlbHNQSwECLQAUAAYACAAAACEAHE6KbskAAADi&#10;AAAADwAAAAAAAAAAAAAAAAAHAgAAZHJzL2Rvd25yZXYueG1sUEsFBgAAAAADAAMAtwAAAP0CAAAA&#10;AA==&#10;" fillcolor="#43a7de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17</w:t>
      </w:r>
    </w:p>
    <w:tbl>
      <w:tblPr>
        <w:bidiVisual/>
        <w:tblW w:w="9128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</w:tblGrid>
      <w:tr w:rsidR="005702C2" w:rsidRPr="004849BD" w14:paraId="5302AF25" w14:textId="77777777" w:rsidTr="00AD74AE">
        <w:tc>
          <w:tcPr>
            <w:tcW w:w="2552" w:type="dxa"/>
            <w:vAlign w:val="center"/>
          </w:tcPr>
          <w:p w14:paraId="51123968" w14:textId="77777777" w:rsidR="00766698" w:rsidRPr="004849BD" w:rsidRDefault="0011586D" w:rsidP="004849BD">
            <w:pPr>
              <w:pStyle w:val="Image"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8D3E43E" wp14:editId="53E80852">
                  <wp:extent cx="1483360" cy="1483360"/>
                  <wp:effectExtent l="0" t="0" r="2540" b="2540"/>
                  <wp:docPr id="429196187" name="Picture 5" descr="یک نفر به کسی دیگه یک سند ره میدیه. د بله سر شی یک حباب گفتاری قد یک نشان مالوماتی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29196187" name="Picture 5" descr="یک نفر به کسی دیگه یک سند ره میدیه. د بله سر شی یک حباب گفتاری قد یک نشان مالوماتی د داخل شی استه."/>
                          <pic:cNvPicPr/>
                        </pic:nvPicPr>
                        <pic:blipFill>
                          <a:blip r:embed="rId11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3313D1F" w14:textId="77777777" w:rsidR="00766698" w:rsidRPr="004849BD" w:rsidRDefault="0011586D" w:rsidP="004849BD">
            <w:pPr>
              <w:bidi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مالومات مربوط به طریقه پیدا کیدو و استفاده خدمات ترجمانی ره قد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شریک مونیم.</w:t>
            </w:r>
          </w:p>
        </w:tc>
      </w:tr>
    </w:tbl>
    <w:p w14:paraId="2905F2F6" w14:textId="77777777" w:rsidR="00090E8C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86"/>
      </w:tblGrid>
      <w:tr w:rsidR="005702C2" w:rsidRPr="004849BD" w14:paraId="6671169C" w14:textId="77777777" w:rsidTr="00AD74AE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64469D02" w14:textId="77777777" w:rsidR="000E16BE" w:rsidRPr="004849BD" w:rsidRDefault="000E16BE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0402472C" w14:textId="4FCBC97D" w:rsidR="000E16BE" w:rsidRPr="004849BD" w:rsidRDefault="0011586D" w:rsidP="004849BD">
            <w:p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شامل ازی موشه:</w:t>
            </w:r>
          </w:p>
        </w:tc>
      </w:tr>
      <w:tr w:rsidR="005702C2" w:rsidRPr="004849BD" w14:paraId="41C97C50" w14:textId="77777777" w:rsidTr="00AD74AE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1B7D3E48" w14:textId="77777777" w:rsidR="0090072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7941DEA" wp14:editId="584C519A">
                  <wp:extent cx="1440000" cy="1440000"/>
                  <wp:effectExtent l="0" t="0" r="8255" b="8255"/>
                  <wp:docPr id="1629475620" name="Picture 59" descr="یک گروپی از نفرا. 2 دنه شی دستای خوره بال گرفت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9475620" name="Picture 59" descr="یک گروپی از نفرا. 2 دنه شی دستای خوره بال گرفتن."/>
                          <pic:cNvPicPr/>
                        </pic:nvPicPr>
                        <pic:blipFill>
                          <a:blip r:embed="rId12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ECB214E" w14:textId="77777777" w:rsidR="0090072A" w:rsidRPr="004849BD" w:rsidRDefault="0011586D" w:rsidP="004849BD">
            <w:pPr>
              <w:pStyle w:val="ListParagraph"/>
              <w:numPr>
                <w:ilvl w:val="0"/>
                <w:numId w:val="66"/>
              </w:num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جوامع </w:t>
            </w:r>
            <w:r w:rsidRPr="005F5E25">
              <w:rPr>
                <w:rFonts w:cs="FS Me Pro"/>
                <w:rtl/>
              </w:rPr>
              <w:t>CALD</w:t>
            </w:r>
          </w:p>
        </w:tc>
      </w:tr>
      <w:tr w:rsidR="005702C2" w:rsidRPr="004849BD" w14:paraId="38959A14" w14:textId="77777777" w:rsidTr="00AD74AE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69B2CDC5" w14:textId="77777777" w:rsidR="0090072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2E3789C" wp14:editId="6B96AF38">
                  <wp:extent cx="1440000" cy="1440000"/>
                  <wp:effectExtent l="0" t="0" r="8255" b="8255"/>
                  <wp:docPr id="526065696" name="Picture 60" descr="یک نشان شرکت کننده که یک گروپی از شرکت کنندا ره نیشو میدیه. دو دنه شی دست خوره بال کید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26065696" name="Picture 60" descr="یک نشان شرکت کننده که یک گروپی از شرکت کنندا ره نیشو میدیه. دو دنه شی دست خوره بال کیده."/>
                          <pic:cNvPicPr/>
                        </pic:nvPicPr>
                        <pic:blipFill>
                          <a:blip r:embed="rId12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B8CEE10" w14:textId="77777777" w:rsidR="0090072A" w:rsidRPr="004849BD" w:rsidRDefault="0011586D" w:rsidP="004849BD">
            <w:pPr>
              <w:pStyle w:val="ListParagraph"/>
              <w:numPr>
                <w:ilvl w:val="0"/>
                <w:numId w:val="66"/>
              </w:num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شرکت کنندای </w:t>
            </w:r>
            <w:r w:rsidRPr="005F5E25">
              <w:rPr>
                <w:rFonts w:cs="FS Me Pro"/>
                <w:rtl/>
              </w:rPr>
              <w:t>CALD</w:t>
            </w:r>
          </w:p>
        </w:tc>
      </w:tr>
      <w:tr w:rsidR="005702C2" w:rsidRPr="004849BD" w14:paraId="35F5F53F" w14:textId="77777777" w:rsidTr="00AD74AE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5E44C8EE" w14:textId="77777777" w:rsidR="0090072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ECCDA2E" wp14:editId="63DAD13A">
                  <wp:extent cx="1440000" cy="1440000"/>
                  <wp:effectExtent l="0" t="0" r="8255" b="8255"/>
                  <wp:docPr id="69630473" name="Picture 61" descr="3 ارائه کنندا. یک دنه شی یک گوشکی داکتر ره گرفته. دیگه شی د دست شی یک سند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9630473" name="Picture 61" descr="3 ارائه کنندا. یک دنه شی یک گوشکی داکتر ره گرفته. دیگه شی د دست شی یک سند استه."/>
                          <pic:cNvPicPr/>
                        </pic:nvPicPr>
                        <pic:blipFill>
                          <a:blip r:embed="rId12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FDD403C" w14:textId="77777777" w:rsidR="0090072A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ارائه کنندا.</w:t>
            </w:r>
          </w:p>
        </w:tc>
      </w:tr>
      <w:tr w:rsidR="005702C2" w:rsidRPr="004849BD" w14:paraId="131CAF47" w14:textId="77777777" w:rsidTr="00AD74AE">
        <w:tc>
          <w:tcPr>
            <w:tcW w:w="2552" w:type="dxa"/>
            <w:vAlign w:val="center"/>
          </w:tcPr>
          <w:p w14:paraId="37CE3540" w14:textId="77777777" w:rsidR="000E16BE" w:rsidRPr="004849BD" w:rsidRDefault="0011586D" w:rsidP="004849BD">
            <w:pPr>
              <w:pStyle w:val="Image"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C9998F4" wp14:editId="0B8D9E4A">
                  <wp:extent cx="1440000" cy="1440000"/>
                  <wp:effectExtent l="0" t="0" r="8255" b="8255"/>
                  <wp:docPr id="433492296" name="Picture 6" descr="2 نفر د حال گفتگو قد یک ترجمان. د بله سر ازوا یک حباب گفتاری اس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3492296" name="Picture 6" descr="2 نفر د حال گفتگو قد یک ترجمان. د بله سر ازوا یک حباب گفتاری استه که یک زیبون بغیر از انگلیسی ره نیشو میدیه."/>
                          <pic:cNvPicPr/>
                        </pic:nvPicPr>
                        <pic:blipFill>
                          <a:blip r:embed="rId12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7CDD9709" w14:textId="77777777" w:rsidR="000E16B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چی قدر زیاد مردم از خدمات ترجمانی استفاده نن چک نیم که ای اقدام تاثیر مونه یا نه.</w:t>
            </w:r>
          </w:p>
          <w:p w14:paraId="5BF83CB6" w14:textId="77777777" w:rsidR="000E16B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شامل موارد زیر موشه:</w:t>
            </w:r>
          </w:p>
          <w:p w14:paraId="5D3E097A" w14:textId="77777777" w:rsidR="000E16BE" w:rsidRPr="004849BD" w:rsidRDefault="0011586D" w:rsidP="004849BD">
            <w:pPr>
              <w:pStyle w:val="ListParagraph"/>
              <w:numPr>
                <w:ilvl w:val="0"/>
                <w:numId w:val="6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شرکت کنندای که از دیگه فرهنگ و زیبو استن</w:t>
            </w:r>
          </w:p>
          <w:p w14:paraId="2FFE74B9" w14:textId="77777777" w:rsidR="000E16BE" w:rsidRPr="004849BD" w:rsidRDefault="0011586D" w:rsidP="004849BD">
            <w:pPr>
              <w:pStyle w:val="ListParagraph"/>
              <w:numPr>
                <w:ilvl w:val="0"/>
                <w:numId w:val="6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کارمندا و شریکای مو</w:t>
            </w:r>
          </w:p>
          <w:p w14:paraId="4FD0AA28" w14:textId="77777777" w:rsidR="000E16BE" w:rsidRPr="004849BD" w:rsidRDefault="0011586D" w:rsidP="004849BD">
            <w:pPr>
              <w:pStyle w:val="ListParagraph"/>
              <w:numPr>
                <w:ilvl w:val="0"/>
                <w:numId w:val="67"/>
              </w:num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ارائه کنندا.</w:t>
            </w:r>
          </w:p>
        </w:tc>
      </w:tr>
      <w:tr w:rsidR="005702C2" w:rsidRPr="004849BD" w14:paraId="56CEE007" w14:textId="77777777" w:rsidTr="00AD74AE">
        <w:trPr>
          <w:gridAfter w:val="1"/>
          <w:wAfter w:w="86" w:type="dxa"/>
        </w:trPr>
        <w:tc>
          <w:tcPr>
            <w:tcW w:w="2552" w:type="dxa"/>
            <w:vAlign w:val="center"/>
          </w:tcPr>
          <w:p w14:paraId="4E7CFC1A" w14:textId="77777777" w:rsidR="000E16BE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2FE2199" wp14:editId="7A5BC491">
                  <wp:extent cx="1440000" cy="1440000"/>
                  <wp:effectExtent l="0" t="0" r="8255" b="8255"/>
                  <wp:docPr id="1486310261" name="Picture 7" descr="یک نفر دست خو بال گرفته و د پالوی شی یک نشان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86310261" name="Picture 7" descr="یک نفر دست خو بال گرفته و د پالوی شی یک نشان گفتاری استه."/>
                          <pic:cNvPicPr/>
                        </pic:nvPicPr>
                        <pic:blipFill>
                          <a:blip r:embed="rId1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2BE04BF6" w14:textId="77777777" w:rsidR="000E16B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همچنین به چیزایی که اونا د باره تجربه خو ازی خدمات قدازمو موگین گوش مونیم.</w:t>
            </w:r>
          </w:p>
        </w:tc>
      </w:tr>
    </w:tbl>
    <w:p w14:paraId="59754734" w14:textId="77777777" w:rsidR="00766698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695104" behindDoc="1" locked="0" layoutInCell="1" allowOverlap="1" wp14:anchorId="2D90F4A6" wp14:editId="0CD3CFC4">
                <wp:simplePos x="0" y="0"/>
                <wp:positionH relativeFrom="margin">
                  <wp:posOffset>-40005</wp:posOffset>
                </wp:positionH>
                <wp:positionV relativeFrom="paragraph">
                  <wp:posOffset>298227</wp:posOffset>
                </wp:positionV>
                <wp:extent cx="5786755" cy="241300"/>
                <wp:effectExtent l="19050" t="19050" r="42545" b="25400"/>
                <wp:wrapNone/>
                <wp:docPr id="683653170" name="Group 683653170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439566996" name="Straight Connector 439566996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081928915" name="Oval 208192891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43A7DE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CD9267B" id="Group 683653170" o:spid="_x0000_s1026" alt="&quot;&quot;" style="position:absolute;margin-left:-3.15pt;margin-top:23.5pt;width:455.65pt;height:19pt;flip:x;z-index:-25162137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CUgRZQMAAAwJAAAOAAAAZHJzL2Uyb0RvYy54bWy8VttO3DAQfa/Uf7D8XrLJkmQ3IovocukD&#10;AlSoeDaOs4nk2K5tyNKv79i5cS0tldiHrC8z4/HxOR7v7W8bju6YNrUUOQ53ZhgxQWVRi02Of1wd&#10;f1lgZCwRBeFSsBzfM4P3V58/7bUqY5GsJC+YRhBEmKxVOa6sVVkQGFqxhpgdqZiAyVLqhljo6k1Q&#10;aNJC9IYH0WyWBK3UhdKSMmNg9LCbxCsfvywZtedlaZhFPMeQm/Vf7b837hus9ki20URVNe3TIO/I&#10;oiG1gEXHUIfEEnSr62ehmppqaWRpd6hsAlmWNWV+D7CbcPZkNyda3iq/l03WbtQIE0D7BKd3h6Vn&#10;dydaXaoLDUi0agNY+J7by7bUDSp5rb7ByfrdQb5o68G7H8FjW4soDMbpIknjGCMKc9FuOJ/16NIK&#10;jsC5heEihfnJlVZHk3M6D9PROd71zkGXxGoveJRaq4AsZsLD/B8elxVRzMNsMsDjQqO6yPHufBkn&#10;yXKZYCRIA9S9tJrUm8qitRQCiCU1mmw8et59LXosTWYA1gFI99/DN+EAICXRoiPhhGOYpPOog+Ix&#10;CiRT2tgTJhvkGjnmtXCJk4zcnRoLOQBgg4kb5gK1OZ4vQjgLRAnoS4vCLQd4Dun5lr3nrHP4zkrY&#10;vjstH9gLka25RncEJEQoZcKGPoQLD9bOraw5Hx1nbzv29s6VeZH+i/Po4VeWwo7OTS2kfml1ux1S&#10;Ljv7AYFu3w6CG1nc+4Pz0AC7nBw+gGbRbBEuo8UyBGV0PDsHpNGD4Ylao0yHsxvkMVIrjuM0iYE8&#10;k8gGXoEknaoGeT5V2EScnluMg/LNH+llJK+LYzh7dxJGb25GnuzOD9LDo54mj8weUtK7vRoj+Rot&#10;0+R5DOA4F8MBeoW9RuHoJS4MFPaLV6RgHbPjGfyGxVz1caT3gnqZ5X8hj49mOR+F+QbLkZZdITSK&#10;Htdwk5wSYy+IhsoHBIFqbs/hU3IJl4fsWxhVUv96adzZwwUMsxi1UElzbH7eEs2Az7fNWsKtEcIb&#10;QFHfhPja8qFZatlcQwE/cBFgiggKcXJMrR46a9tVa3gCUHZw4M2gdCpiT8WlosM95W69q+010aqn&#10;rwXen8nhan92Q3a2PYs67fcdL31fb6DkegL0zwNX0x/2vf30iFn9BgAA//8DAFBLAwQUAAYACAAA&#10;ACEAcMLgeN4AAAAIAQAADwAAAGRycy9kb3ducmV2LnhtbEyPT0/DMAzF70h8h8hI3LYEKGOUutOE&#10;BEJoF8of7Zg1pq1onKrJtvLtMSc42dZ7ev69YjX5Xh1ojF1ghIu5AUVcB9dxg/D2+jBbgorJsrN9&#10;YEL4pgir8vSksLkLR36hQ5UaJSEcc4vQpjTkWse6JW/jPAzEon2G0dsk59hoN9qjhPteXxqz0N52&#10;LB9aO9B9S/VXtfcI7+suo+xj+7wxNdGT09vHqssQz8+m9R2oRFP6M8MvvqBDKUy7sGcXVY8wW1yJ&#10;EyG7kUqi35prWXYIS5m6LPT/AuUPAAAA//8DAFBLAQItABQABgAIAAAAIQC2gziS/gAAAOEBAAAT&#10;AAAAAAAAAAAAAAAAAAAAAABbQ29udGVudF9UeXBlc10ueG1sUEsBAi0AFAAGAAgAAAAhADj9If/W&#10;AAAAlAEAAAsAAAAAAAAAAAAAAAAALwEAAF9yZWxzLy5yZWxzUEsBAi0AFAAGAAgAAAAhABIJSBFl&#10;AwAADAkAAA4AAAAAAAAAAAAAAAAALgIAAGRycy9lMm9Eb2MueG1sUEsBAi0AFAAGAAgAAAAhAHDC&#10;4HjeAAAACAEAAA8AAAAAAAAAAAAAAAAAvwUAAGRycy9kb3ducmV2LnhtbFBLBQYAAAAABAAEAPMA&#10;AADKBgAAAAA=&#10;">
                <v:line id="Straight Connector 439566996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bm4EvzQAAAOIAAAAPAAAAZHJzL2Rvd25yZXYueG1sRI9Pa8JA&#10;FMTvhX6H5RW8FN201mCiq7SKUGgP/gmY4yP7moRm34bsRuO37xYKPQ4z8xtmuR5MIy7UudqygqdJ&#10;BIK4sLrmUkF22o3nIJxH1thYJgU3crBe3d8tMdX2yge6HH0pAoRdigoq79tUSldUZNBNbEscvC/b&#10;GfRBdqXUHV4D3DTyOYpiabDmsFBhS5uKiu9jbxScb4dNv9+2Mm+yPP88fzxm/Vuv1OhheF2A8DT4&#10;//Bf+10reJkmszhOkhh+L4U7IFc/AAAA//8DAFBLAQItABQABgAIAAAAIQDb4fbL7gAAAIUBAAAT&#10;AAAAAAAAAAAAAAAAAAAAAABbQ29udGVudF9UeXBlc10ueG1sUEsBAi0AFAAGAAgAAAAhAFr0LFu/&#10;AAAAFQEAAAsAAAAAAAAAAAAAAAAAHwEAAF9yZWxzLy5yZWxzUEsBAi0AFAAGAAgAAAAhANubgS/N&#10;AAAA4gAAAA8AAAAAAAAAAAAAAAAABwIAAGRycy9kb3ducmV2LnhtbFBLBQYAAAAAAwADALcAAAAB&#10;AwAAAAA=&#10;" strokecolor="#65276f [3044]" strokeweight="3pt">
                  <v:stroke endcap="round"/>
                </v:line>
                <v:oval id="Oval 208192891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3keByAAAAOMAAAAPAAAAZHJzL2Rvd25yZXYueG1sRI9Bi8Iw&#10;FITvwv6H8Bb2ImvagtJ2jSKC4N60Kl4fzbMtNi+lidr99xtB8DjMzDfMfDmYVtypd41lBfEkAkFc&#10;Wt1wpeB42HynIJxH1thaJgV/5GC5+BjNMdf2wXu6F74SAcIuRwW1910upStrMugmtiMO3sX2Bn2Q&#10;fSV1j48AN61MomgmDTYcFmrsaF1TeS1uRgGutrtzSu1ueqaOC13dfmensVJfn8PqB4Snwb/Dr/ZW&#10;K0iiNM6SNIun8PwU/oBc/AMAAP//AwBQSwECLQAUAAYACAAAACEA2+H2y+4AAACFAQAAEwAAAAAA&#10;AAAAAAAAAAAAAAAAW0NvbnRlbnRfVHlwZXNdLnhtbFBLAQItABQABgAIAAAAIQBa9CxbvwAAABUB&#10;AAALAAAAAAAAAAAAAAAAAB8BAABfcmVscy8ucmVsc1BLAQItABQABgAIAAAAIQDe3keByAAAAOMA&#10;AAAPAAAAAAAAAAAAAAAAAAcCAABkcnMvZG93bnJldi54bWxQSwUGAAAAAAMAAwC3AAAA/AIAAAAA&#10;" fillcolor="#43a7de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18</w:t>
      </w:r>
    </w:p>
    <w:tbl>
      <w:tblPr>
        <w:bidiVisual/>
        <w:tblW w:w="9540" w:type="dxa"/>
        <w:tblLayout w:type="fixed"/>
        <w:tblLook w:val="04A0" w:firstRow="1" w:lastRow="0" w:firstColumn="1" w:lastColumn="0" w:noHBand="0" w:noVBand="1"/>
      </w:tblPr>
      <w:tblGrid>
        <w:gridCol w:w="2567"/>
        <w:gridCol w:w="6617"/>
        <w:gridCol w:w="73"/>
        <w:gridCol w:w="283"/>
      </w:tblGrid>
      <w:tr w:rsidR="005702C2" w:rsidRPr="004849BD" w14:paraId="62B8A5D1" w14:textId="77777777" w:rsidTr="00AD74AE">
        <w:trPr>
          <w:gridAfter w:val="2"/>
          <w:wAfter w:w="356" w:type="dxa"/>
          <w:trHeight w:val="3288"/>
        </w:trPr>
        <w:tc>
          <w:tcPr>
            <w:tcW w:w="2567" w:type="dxa"/>
            <w:vAlign w:val="center"/>
          </w:tcPr>
          <w:p w14:paraId="03398DDB" w14:textId="77777777" w:rsidR="00766698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709121D" wp14:editId="6208CD9B">
                  <wp:extent cx="1492885" cy="1492885"/>
                  <wp:effectExtent l="0" t="0" r="0" b="0"/>
                  <wp:docPr id="1424608590" name="Picture 62" descr="2 کارگر NDIS قد یک شرکت کننده ملاقات مونن. د پالوی ازوا یک نشان اصلاح کیدو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24608590" name="Picture 62" descr="2 کارگر NDIS قد یک شرکت کننده ملاقات مونن. د پالوی ازوا یک نشان اصلاح کیدو استه."/>
                          <pic:cNvPicPr/>
                        </pic:nvPicPr>
                        <pic:blipFill>
                          <a:blip r:embed="rId12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5203B69E" w14:textId="77777777" w:rsidR="00766698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طریقه پلانگذاری و اجرای جلسای خوره قد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اصلاح مونیم.</w:t>
            </w:r>
          </w:p>
          <w:p w14:paraId="73819DBF" w14:textId="77777777" w:rsidR="0094574B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موارد زیر موشه: </w:t>
            </w:r>
          </w:p>
          <w:p w14:paraId="4E8D8AC4" w14:textId="49FAC42C" w:rsidR="0094574B" w:rsidRPr="004849BD" w:rsidRDefault="00690BD6" w:rsidP="004849BD">
            <w:pPr>
              <w:pStyle w:val="ListParagraph"/>
              <w:numPr>
                <w:ilvl w:val="0"/>
                <w:numId w:val="68"/>
              </w:numPr>
              <w:bidi/>
              <w:spacing w:line="240" w:lineRule="auto"/>
              <w:rPr>
                <w:rFonts w:cs="Dubai"/>
              </w:rPr>
            </w:pPr>
            <w:r w:rsidRPr="00690BD6">
              <w:rPr>
                <w:rFonts w:cs="Dubai" w:hint="eastAsia"/>
                <w:rtl/>
              </w:rPr>
              <w:t>اسفتاده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از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ترجمانا</w:t>
            </w:r>
            <w:r w:rsidRPr="00690BD6">
              <w:rPr>
                <w:rFonts w:cs="Dubai" w:hint="cs"/>
                <w:rtl/>
              </w:rPr>
              <w:t>یی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که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شرکت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کندا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کالد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دوست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د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 w:hint="eastAsia"/>
                <w:rtl/>
              </w:rPr>
              <w:t>رن</w:t>
            </w:r>
          </w:p>
          <w:p w14:paraId="27116E13" w14:textId="70C0FA12" w:rsidR="0036117A" w:rsidRPr="004849BD" w:rsidRDefault="00690BD6" w:rsidP="004849BD">
            <w:pPr>
              <w:pStyle w:val="ListParagraph"/>
              <w:numPr>
                <w:ilvl w:val="0"/>
                <w:numId w:val="68"/>
              </w:numPr>
              <w:bidi/>
              <w:spacing w:line="240" w:lineRule="auto"/>
              <w:rPr>
                <w:rFonts w:cs="Dubai"/>
              </w:rPr>
            </w:pPr>
            <w:r w:rsidRPr="00690BD6">
              <w:rPr>
                <w:rFonts w:cs="Dubai" w:hint="eastAsia"/>
                <w:rtl/>
              </w:rPr>
              <w:t>جلسا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طولان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م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 w:hint="eastAsia"/>
                <w:rtl/>
              </w:rPr>
              <w:t>گرن</w:t>
            </w:r>
            <w:r w:rsidRPr="00690BD6">
              <w:rPr>
                <w:rFonts w:cs="Dubai"/>
                <w:rtl/>
              </w:rPr>
              <w:t>.</w:t>
            </w:r>
          </w:p>
        </w:tc>
      </w:tr>
      <w:tr w:rsidR="005702C2" w:rsidRPr="004849BD" w14:paraId="0396BF68" w14:textId="77777777" w:rsidTr="00AD74AE">
        <w:trPr>
          <w:gridAfter w:val="2"/>
          <w:wAfter w:w="356" w:type="dxa"/>
          <w:trHeight w:val="3288"/>
        </w:trPr>
        <w:tc>
          <w:tcPr>
            <w:tcW w:w="2567" w:type="dxa"/>
            <w:vAlign w:val="center"/>
          </w:tcPr>
          <w:p w14:paraId="60BE37BD" w14:textId="77777777" w:rsidR="00A443AF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6C4A2CE" wp14:editId="40A6771A">
                  <wp:extent cx="1492885" cy="1492885"/>
                  <wp:effectExtent l="0" t="0" r="0" b="0"/>
                  <wp:docPr id="1448206372" name="Picture 63" descr="یک کارگر NDIS و. د بله سر شی یک حباب فکری قد یک نشان تیک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48206372" name="Picture 63" descr="یک کارگر NDIS و. د بله سر شی یک حباب فکری قد یک نشان تیک د داخل شی استه."/>
                          <pic:cNvPicPr/>
                        </pic:nvPicPr>
                        <pic:blipFill>
                          <a:blip r:embed="rId12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7C6D2E50" w14:textId="1B27D6CA" w:rsidR="0036117A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یقین خوره ثابت مونیم که تمام کارمندا و شریکای ازمو بوفامن که مو ای جلسا ره چی رقم برنامه ریزی کیده و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اجرا مونیم.</w:t>
            </w:r>
          </w:p>
        </w:tc>
      </w:tr>
      <w:tr w:rsidR="005702C2" w:rsidRPr="004849BD" w14:paraId="19C906AB" w14:textId="77777777" w:rsidTr="00AD74AE">
        <w:trPr>
          <w:gridAfter w:val="1"/>
          <w:wAfter w:w="283" w:type="dxa"/>
          <w:trHeight w:val="95"/>
        </w:trPr>
        <w:tc>
          <w:tcPr>
            <w:tcW w:w="2567" w:type="dxa"/>
            <w:vAlign w:val="center"/>
          </w:tcPr>
          <w:p w14:paraId="4939B480" w14:textId="77777777" w:rsidR="00A663E7" w:rsidRPr="004849BD" w:rsidRDefault="00A663E7" w:rsidP="004849BD">
            <w:pPr>
              <w:pStyle w:val="Image"/>
              <w:spacing w:before="360" w:after="0" w:line="240" w:lineRule="auto"/>
              <w:rPr>
                <w:rFonts w:cs="Dubai"/>
                <w:noProof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45CE636C" w14:textId="77777777" w:rsidR="00A663E7" w:rsidRPr="004849BD" w:rsidRDefault="0011586D" w:rsidP="004849BD">
            <w:pPr>
              <w:bidi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توغ مونیم که ای اقدام تاثیر مونه یا نه توسط ازیکه چند نفر از:</w:t>
            </w:r>
          </w:p>
        </w:tc>
      </w:tr>
      <w:tr w:rsidR="005702C2" w:rsidRPr="004849BD" w14:paraId="750DA5D0" w14:textId="77777777" w:rsidTr="00AD74AE">
        <w:trPr>
          <w:gridAfter w:val="2"/>
          <w:wAfter w:w="356" w:type="dxa"/>
          <w:trHeight w:val="1343"/>
        </w:trPr>
        <w:tc>
          <w:tcPr>
            <w:tcW w:w="2567" w:type="dxa"/>
            <w:vAlign w:val="center"/>
          </w:tcPr>
          <w:p w14:paraId="50119F31" w14:textId="77777777" w:rsidR="0036117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D33F81C" wp14:editId="5DC237F1">
                  <wp:extent cx="1492885" cy="1492885"/>
                  <wp:effectExtent l="0" t="0" r="0" b="0"/>
                  <wp:docPr id="1698753542" name="Picture 8" descr="یک کارگر NDIS، یک ترجمان و یک شرکت کننده د زیر یک حباب گفتاری ملاقات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8753542" name="Picture 8" descr="یک کارگر NDIS، یک ترجمان و یک شرکت کننده د زیر یک حباب گفتاری ملاقات مونن."/>
                          <pic:cNvPicPr/>
                        </pic:nvPicPr>
                        <pic:blipFill>
                          <a:blip r:embed="rId1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17" w:type="dxa"/>
            <w:vAlign w:val="center"/>
          </w:tcPr>
          <w:p w14:paraId="4F15092B" w14:textId="77777777" w:rsidR="0036117A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از ترجمانا بلده کمک به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د جلسا استفاده موشه</w:t>
            </w:r>
          </w:p>
        </w:tc>
      </w:tr>
      <w:tr w:rsidR="005702C2" w:rsidRPr="004849BD" w14:paraId="7D87678F" w14:textId="77777777" w:rsidTr="00AD74AE">
        <w:trPr>
          <w:trHeight w:val="2665"/>
        </w:trPr>
        <w:tc>
          <w:tcPr>
            <w:tcW w:w="2567" w:type="dxa"/>
            <w:vAlign w:val="center"/>
          </w:tcPr>
          <w:p w14:paraId="279F0BAF" w14:textId="77777777" w:rsidR="0036117A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EE8F65C" wp14:editId="4A401125">
                  <wp:extent cx="1492885" cy="1492885"/>
                  <wp:effectExtent l="0" t="0" r="0" b="0"/>
                  <wp:docPr id="1210633972" name="Picture 9" descr="یک شرکت کننده د زیر یک نشان انگشت ایرکه بالاگرفته و یک نشان تیر طرف بالا د بین یک حباب گفتار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10633972" name="Picture 9" descr="یک شرکت کننده د زیر یک نشان انگشت ایرکه بالاگرفته و یک نشان تیر طرف بالا د بین یک حباب گفتاری."/>
                          <pic:cNvPicPr/>
                        </pic:nvPicPr>
                        <pic:blipFill>
                          <a:blip r:embed="rId12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2885" cy="149288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973" w:type="dxa"/>
            <w:gridSpan w:val="3"/>
            <w:vAlign w:val="center"/>
          </w:tcPr>
          <w:p w14:paraId="1B8FFA70" w14:textId="77777777" w:rsidR="0036117A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موره موگین که اونا تجربه خوبی قد ترجمانا د جلسای خو دیشتن.</w:t>
            </w:r>
          </w:p>
        </w:tc>
      </w:tr>
    </w:tbl>
    <w:p w14:paraId="4E9CE716" w14:textId="77777777" w:rsidR="00B676E1" w:rsidRPr="004849BD" w:rsidRDefault="0011586D" w:rsidP="004849BD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4849BD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697152" behindDoc="1" locked="0" layoutInCell="1" allowOverlap="1" wp14:anchorId="16DE9DAC" wp14:editId="6C9F254C">
                <wp:simplePos x="0" y="0"/>
                <wp:positionH relativeFrom="page">
                  <wp:posOffset>570230</wp:posOffset>
                </wp:positionH>
                <wp:positionV relativeFrom="paragraph">
                  <wp:posOffset>-179761</wp:posOffset>
                </wp:positionV>
                <wp:extent cx="6422400" cy="691200"/>
                <wp:effectExtent l="19050" t="19050" r="16510" b="13970"/>
                <wp:wrapNone/>
                <wp:docPr id="166023663" name="Rectangle: Rounded Corners 16602366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FFCC04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0C254E65" id="Rectangle: Rounded Corners 166023663" o:spid="_x0000_s1026" alt="&quot;&quot;" style="position:absolute;margin-left:44.9pt;margin-top:-14.15pt;width:505.7pt;height:54.45pt;z-index:-25161932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y+JCLiQIAAIEFAAAOAAAAZHJzL2Uyb0RvYy54bWysVEtPGzEQvlfqf7B8L7tZIEDEBtGg9IIg&#10;AirOxmtnt/KrYyeb9Nd37H2EFsShag7OeGfm88w3j8urnVZkK8A31pR0cpRTIgy3VWPWJf3+tPxy&#10;TokPzFRMWSNKuheeXs0/f7ps3UwUtraqEkAQxPhZ60pah+BmWeZ5LTTzR9YJg0ppQbOAV1hnFbAW&#10;0bXKijyfZq2FyoHlwnv8etMp6TzhSyl4uJfSi0BUSTG2kE5I50s8s/klm62BubrhfRjsH6LQrDH4&#10;6Ah1wwIjG2jeQOmGg/VWhiNudWalbLhIOWA2k/yvbB5r5kTKBcnxbqTJ/z9Yfrd9dCtAGlrnZx7F&#10;mMVOgo7/GB/ZJbL2I1liFwjHj9OTojjJkVOOuunFBKsR2cwO3g58+CasJlEoKdiNqR6wIokotr31&#10;ITFWEcM0tgarflAitUL+t0yR4iw/Pu0Re2PEHjCjp7eqqZaNUukC65eFAoKuJV0uF4v8pHf+w0wZ&#10;0pb0+HyC0X6MMf1aXJxN32JgEMpgnge+khT2SkRAZR6EJE2FDBXdC7GVxRga41yYMOlUNatEF/Fp&#10;jr/hscEjsZkAI7LETEfsHmCw7EAG7K4MvX10FWkSRuc+9Y+cR4/0sjVhdNaNsfBeZgqz6l/u7AeS&#10;OmoiSy+22q+AgO3m0Du+bLA3bpkPKwZYeGwnXCbhHg+pLFbK9hIltYVf732P9jgPqKWkxUEuqf+5&#10;YSAoMRu9sNgNE1xBjicR8SGoQZRg9TPuj+uIgCpmOOKUlAcYLovQLQvcQFxcXycznFzHwq15dDyC&#10;R4ZiWz7tnhm4vtkDjsmdHQaYzVIHd+wcbHuCOlb6C855Knu/k+IieX1PVofNOf8NAAD//wMAUEsD&#10;BBQABgAIAAAAIQC8eCe13wAAAAoBAAAPAAAAZHJzL2Rvd25yZXYueG1sTI/BTsMwEETvSPyDtUhc&#10;UGsnSFEIcSqE1BMHRFsE3LbxEkfE6xC7bfh73BMcRzOaeVOvZjeII02h96whWyoQxK03PXcadtv1&#10;ogQRIrLBwTNp+KEAq+byosbK+BO/0HETO5FKOFSowcY4VlKG1pLDsPQjcfI+/eQwJjl10kx4SuVu&#10;kLlShXTYc1qwONKjpfZrc3Aa8rdoym3L+Lx7+jCv7992XdxYra+v5od7EJHm+BeGM35ChyYx7f2B&#10;TRCDhvIukUcNi7y8BXEOZCrLQeyTpQqQTS3/X2h+AQAA//8DAFBLAQItABQABgAIAAAAIQC2gziS&#10;/gAAAOEBAAATAAAAAAAAAAAAAAAAAAAAAABbQ29udGVudF9UeXBlc10ueG1sUEsBAi0AFAAGAAgA&#10;AAAhADj9If/WAAAAlAEAAAsAAAAAAAAAAAAAAAAALwEAAF9yZWxzLy5yZWxzUEsBAi0AFAAGAAgA&#10;AAAhAPL4kIuJAgAAgQUAAA4AAAAAAAAAAAAAAAAALgIAAGRycy9lMm9Eb2MueG1sUEsBAi0AFAAG&#10;AAgAAAAhALx4J7XfAAAACgEAAA8AAAAAAAAAAAAAAAAA4wQAAGRycy9kb3ducmV2LnhtbFBLBQYA&#10;AAAABAAEAPMAAADvBQAAAAA=&#10;" fillcolor="#ffcc04" strokecolor="#6b2976" strokeweight="3pt">
                <w10:wrap anchorx="page"/>
              </v:roundrect>
            </w:pict>
          </mc:Fallback>
        </mc:AlternateContent>
      </w:r>
      <w:bookmarkStart w:id="107" w:name="_Toc256000005"/>
      <w:r w:rsidRPr="004849BD">
        <w:rPr>
          <w:rFonts w:cs="Dubai"/>
          <w:color w:val="000000" w:themeColor="text1"/>
          <w:rtl/>
        </w:rPr>
        <w:t>4. انتخاب و کنترول</w:t>
      </w:r>
      <w:bookmarkEnd w:id="107"/>
    </w:p>
    <w:p w14:paraId="745A26DB" w14:textId="2E46B691" w:rsidR="008104A9" w:rsidRPr="004849BD" w:rsidRDefault="00C177D3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699200" behindDoc="1" locked="0" layoutInCell="1" allowOverlap="1" wp14:anchorId="7567736F" wp14:editId="04D6A084">
                <wp:simplePos x="0" y="0"/>
                <wp:positionH relativeFrom="margin">
                  <wp:posOffset>-87630</wp:posOffset>
                </wp:positionH>
                <wp:positionV relativeFrom="paragraph">
                  <wp:posOffset>516199</wp:posOffset>
                </wp:positionV>
                <wp:extent cx="5786755" cy="241300"/>
                <wp:effectExtent l="19050" t="19050" r="42545" b="25400"/>
                <wp:wrapNone/>
                <wp:docPr id="133" name="Group 133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34" name="Straight Connector 13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5" name="Oval 13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3C6DDBCF" id="Group 133" o:spid="_x0000_s1026" alt="&quot;&quot;" style="position:absolute;margin-left:-6.9pt;margin-top:40.65pt;width:455.65pt;height:19pt;flip:x;z-index:-25161728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Zgo3WwMAAPIIAAAOAAAAZHJzL2Uyb0RvYy54bWy8Vt9v2jAQfp+0/8Hy+5oEGmARoero6B6q&#10;thqd+uw6Donk2J5tCOyv39n5AW3punVSeQh2fHe++/x9vkzPthVHG6ZNKUWKo5MQIyaozEqxSvGP&#10;u8WnCUbGEpERLgVL8Y4ZfDb7+GFaq4QNZCF5xjSCIMIktUpxYa1KgsDQglXEnEjFBCzmUlfEwlSv&#10;gkyTGqJXPBiE4Siopc6UlpQZA28vmkU88/HznFF7k+eGWcRTDLlZ/9T++eCewWxKkpUmqihpmwZ5&#10;QxYVKQVs2oe6IJagtS6fhapKqqWRuT2hsgpknpeU+Rqgmih8Us2llmvla1kl9Ur1MAG0T3B6c1h6&#10;vbnUaqluNSBRqxVg4Weulm2uK5TzUn2Dk/XVQb5o68Hb9eCxrUUUXsbjyWgcxxhRWBucRsOwRZcW&#10;cATOLYomY1jfu9Li6955PIzGvXN86p2DJonZNHiUWq2ALGaPh/k/PJYFUczDbBLA41ajMoNsh6cY&#10;CVIBaZdWk3JVWDSXQgClpEZu1SPmXeaixc8kBqDswHP/LWT72gGY0WDSEG+PXTQaDwdN+Y8rJ4nS&#10;xl4yWSE3SDEvhUuWJGRzZSzkACB1Ju41F6hO8XASAf6IEtCUFpnbDjDs0vMju+OscfjOcijZnZAP&#10;7MXH5lyjDQHZEEqZsJEP4cKDtXPLS857x/B1x9beuTIvzH9x7j38zlLY3rkqhdTHdrfbLuW8se8Q&#10;aOp2EDzIbOcPzkMDjHISeBdqgQwaat0AxECm+IBMvRi70+pE0JMpjuPxKAa67KXUMQmE57TTifCp&#10;jvZUadnEOOjb/JFQRvIyW8BpO+yNXj30zFgs5vPQ6wA4+MjskITe7cUYoy+Dz+NRS66DGBCRi+7I&#10;vKZeIu3g2Ol3pPWbFyRjDZfjEH7dZq7HOJp7CR3n9V8I4r15zXspvsJrpGXT7oyiixLujiti7C3R&#10;0N+AINCz7Q08ci7hupDtCKNC6l/H3jt7uGZhFaMa+mWKzc810QyIvK7mEu6JCDq9on4I8bXl3TDX&#10;srqHNn3uIsASERTipJha3U3mtunJ0OgpOz/3ZtAgFbFXYqlodzO5e+5ue0+0aulrgffXsrvAn92J&#10;jW3Lokbt7cSL3XcVaKyeAO1HgOvch3Nvv/9Umf0GAAD//wMAUEsDBBQABgAIAAAAIQAkMw9+4AAA&#10;AAoBAAAPAAAAZHJzL2Rvd25yZXYueG1sTI/LTsMwEEX3SPyDNUjsWickQBriVBUSCKFuCA916cZD&#10;YhGPo9htw98zrGA5ukf3nqnWsxvEEadgPSlIlwkIpNYbS52Ct9eHRQEiRE1GD55QwTcGWNfnZ5Uu&#10;jT/RCx6b2AkuoVBqBX2MYyllaHt0Oiz9iMTZp5+cjnxOnTSTPnG5G+RVktxIpy3xQq9HvO+x/WoO&#10;TsH7xuaYf+yet0mL+GTk7rGxuVKXF/PmDkTEOf7B8KvP6lCz094fyAQxKFikGatHBUWagWCgWN1e&#10;g9gzma4ykHUl/79Q/wAAAP//AwBQSwECLQAUAAYACAAAACEAtoM4kv4AAADhAQAAEwAAAAAAAAAA&#10;AAAAAAAAAAAAW0NvbnRlbnRfVHlwZXNdLnhtbFBLAQItABQABgAIAAAAIQA4/SH/1gAAAJQBAAAL&#10;AAAAAAAAAAAAAAAAAC8BAABfcmVscy8ucmVsc1BLAQItABQABgAIAAAAIQAmZgo3WwMAAPIIAAAO&#10;AAAAAAAAAAAAAAAAAC4CAABkcnMvZTJvRG9jLnhtbFBLAQItABQABgAIAAAAIQAkMw9+4AAAAAoB&#10;AAAPAAAAAAAAAAAAAAAAALUFAABkcnMvZG93bnJldi54bWxQSwUGAAAAAAQABADzAAAAwgYAAAAA&#10;">
                <v:line id="Straight Connector 13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m1fjxQAAANwAAAAPAAAAZHJzL2Rvd25yZXYueG1sRE9Na8JA&#10;EL0X/A/LCL0Us2ktRWJWUUuh0B4aDZjjkB2TYHY2ZDca/71bKPQ2j/c56Xo0rbhQ7xrLCp6jGARx&#10;aXXDlYL88DFbgHAeWWNrmRTcyMF6NXlIMdH2yhld9r4SIYRdggpq77tESlfWZNBFtiMO3Mn2Bn2A&#10;fSV1j9cQblr5Esdv0mDDoaHGjnY1lef9YBQcb9lu+HnvZNHmRfF9/HrKh+2g1ON03CxBeBr9v/jP&#10;/anD/Pkr/D4TLpCrOwAAAP//AwBQSwECLQAUAAYACAAAACEA2+H2y+4AAACFAQAAEwAAAAAAAAAA&#10;AAAAAAAAAAAAW0NvbnRlbnRfVHlwZXNdLnhtbFBLAQItABQABgAIAAAAIQBa9CxbvwAAABUBAAAL&#10;AAAAAAAAAAAAAAAAAB8BAABfcmVscy8ucmVsc1BLAQItABQABgAIAAAAIQBQm1fjxQAAANwAAAAP&#10;AAAAAAAAAAAAAAAAAAcCAABkcnMvZG93bnJldi54bWxQSwUGAAAAAAMAAwC3AAAA+QIAAAAA&#10;" strokecolor="#65276f [3044]" strokeweight="3pt">
                  <v:stroke endcap="round"/>
                </v:line>
                <v:oval id="Oval 13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cRyiwgAAANwAAAAPAAAAZHJzL2Rvd25yZXYueG1sRE9La8JA&#10;EL4L/odlhN500xZDSbORVBHizUcPPQ7ZaRLNzobsatJ/3xUEb/PxPSddjaYVN+pdY1nB6yICQVxa&#10;3XCl4Pu0nX+AcB5ZY2uZFPyRg1U2naSYaDvwgW5HX4kQwi5BBbX3XSKlK2sy6Ba2Iw7cr+0N+gD7&#10;SuoehxBuWvkWRbE02HBoqLGjdU3l5Xg1CuIfedjI3F8veTHu26/12cS7s1IvszH/BOFp9E/xw13o&#10;MP99CfdnwgUy+wcAAP//AwBQSwECLQAUAAYACAAAACEA2+H2y+4AAACFAQAAEwAAAAAAAAAAAAAA&#10;AAAAAAAAW0NvbnRlbnRfVHlwZXNdLnhtbFBLAQItABQABgAIAAAAIQBa9CxbvwAAABUBAAALAAAA&#10;AAAAAAAAAAAAAB8BAABfcmVscy8ucmVsc1BLAQItABQABgAIAAAAIQBdcRyiwgAAANwAAAAPAAAA&#10;AAAAAAAAAAAAAAcCAABkcnMvZG93bnJldi54bWxQSwUGAAAAAAMAAwC3AAAA9gIAAAAA&#10;" fillcolor="#ffcc04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19</w:t>
      </w:r>
    </w:p>
    <w:tbl>
      <w:tblPr>
        <w:bidiVisual/>
        <w:tblW w:w="9185" w:type="dxa"/>
        <w:tblLayout w:type="fixed"/>
        <w:tblLook w:val="04A0" w:firstRow="1" w:lastRow="0" w:firstColumn="1" w:lastColumn="0" w:noHBand="0" w:noVBand="1"/>
      </w:tblPr>
      <w:tblGrid>
        <w:gridCol w:w="2552"/>
        <w:gridCol w:w="6633"/>
      </w:tblGrid>
      <w:tr w:rsidR="005702C2" w:rsidRPr="004849BD" w14:paraId="74791613" w14:textId="77777777" w:rsidTr="00AD74AE">
        <w:tc>
          <w:tcPr>
            <w:tcW w:w="2552" w:type="dxa"/>
            <w:vAlign w:val="center"/>
          </w:tcPr>
          <w:p w14:paraId="4191A707" w14:textId="77777777" w:rsidR="00766698" w:rsidRPr="004849BD" w:rsidRDefault="0011586D" w:rsidP="004849BD">
            <w:pPr>
              <w:pStyle w:val="Image"/>
              <w:spacing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21B6ECA" wp14:editId="1175F5E8">
                  <wp:extent cx="1332000" cy="1332000"/>
                  <wp:effectExtent l="0" t="0" r="1905" b="1905"/>
                  <wp:docPr id="1100835989" name="Picture 65" descr="یک کارگر NDIS یک سند ره به کمسیون NDIS تاول مونه. د بله سر شی یک حباب گفتاری قد یک نشان مالوماتی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00835989" name="Picture 65" descr="یک کارگر NDIS یک سند ره به کمسیون NDIS تاول مونه. د بله سر شی یک حباب گفتاری قد یک نشان مالوماتی د داخل شی استه."/>
                          <pic:cNvPicPr/>
                        </pic:nvPicPr>
                        <pic:blipFill>
                          <a:blip r:embed="rId12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0BC1A0F8" w14:textId="343D49D8" w:rsidR="004B78F7" w:rsidRPr="004849BD" w:rsidRDefault="00766698" w:rsidP="004849BD">
            <w:pPr>
              <w:bidi/>
              <w:spacing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قد کمسیون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همکاری مونیم تا مالومات ره قد ارائه کنندا شریک کنیم.</w:t>
            </w:r>
          </w:p>
          <w:p w14:paraId="1E491360" w14:textId="77777777" w:rsidR="004B78F7" w:rsidRPr="004849BD" w:rsidRDefault="0011586D" w:rsidP="004849BD">
            <w:pPr>
              <w:bidi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شامل مالوماتی موشه که ارائه کنندا بلده ازی که یقین خوره ثابت کنه که خدمات شی بلده تمام فرهنگا ایمن استه نیاز دیرن.</w:t>
            </w:r>
          </w:p>
        </w:tc>
      </w:tr>
      <w:tr w:rsidR="005702C2" w:rsidRPr="004849BD" w14:paraId="6C05E145" w14:textId="77777777" w:rsidTr="00AD74AE">
        <w:trPr>
          <w:trHeight w:val="1587"/>
        </w:trPr>
        <w:tc>
          <w:tcPr>
            <w:tcW w:w="2552" w:type="dxa"/>
            <w:vAlign w:val="center"/>
          </w:tcPr>
          <w:p w14:paraId="6450CCB0" w14:textId="77777777" w:rsidR="00766698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5703908" wp14:editId="2D48C8DD">
                  <wp:extent cx="1368000" cy="1026000"/>
                  <wp:effectExtent l="0" t="0" r="3810" b="3175"/>
                  <wp:docPr id="1628056808" name="Picture 10" descr="یک ارائه کننده یک شرکت کننده ره د خوردو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8056808" name="Picture 10" descr="یک ارائه کننده یک شرکت کننده ره د خوردو کمک مونه."/>
                          <pic:cNvPicPr/>
                        </pic:nvPicPr>
                        <pic:blipFill>
                          <a:blip r:embed="rId1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1031" r="4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368000" cy="1026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AC96A76" w14:textId="77777777" w:rsidR="0076669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 ای معنی که ارائه کنندای زیادی موفامن که چی رقم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به طریقایی که نیاز دیرن کمک کنن.</w:t>
            </w:r>
          </w:p>
        </w:tc>
      </w:tr>
      <w:tr w:rsidR="005702C2" w:rsidRPr="004849BD" w14:paraId="5A0178E0" w14:textId="77777777" w:rsidTr="00AD74AE">
        <w:trPr>
          <w:trHeight w:val="2098"/>
        </w:trPr>
        <w:tc>
          <w:tcPr>
            <w:tcW w:w="2552" w:type="dxa"/>
            <w:vAlign w:val="center"/>
          </w:tcPr>
          <w:p w14:paraId="389FFAF2" w14:textId="77777777" w:rsidR="004B78F7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C4EA1C5" wp14:editId="4FA0FA73">
                  <wp:extent cx="1332000" cy="1332000"/>
                  <wp:effectExtent l="0" t="0" r="1905" b="1905"/>
                  <wp:docPr id="1114685344" name="Picture 66" descr="3 ارائه کننده د بله سر شی یک حباب گفتاری قد یک نشان مالوماتی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14685344" name="Picture 66" descr="3 ارائه کننده د بله سر شی یک حباب گفتاری قد یک نشان مالوماتی د داخل شی استه."/>
                          <pic:cNvPicPr/>
                        </pic:nvPicPr>
                        <pic:blipFill>
                          <a:blip r:embed="rId1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C6AD886" w14:textId="5BD8DFE4" w:rsidR="004B78F7" w:rsidRPr="004849BD" w:rsidRDefault="0011586D" w:rsidP="004849BD">
            <w:p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ارائه کنند</w:t>
            </w:r>
            <w:r w:rsidR="00281276" w:rsidRPr="004849BD">
              <w:rPr>
                <w:rFonts w:cs="Dubai"/>
                <w:rtl/>
              </w:rPr>
              <w:t>ه</w:t>
            </w:r>
            <w:r w:rsidRPr="004849BD">
              <w:rPr>
                <w:rFonts w:cs="Dubai"/>
                <w:rtl/>
              </w:rPr>
              <w:t xml:space="preserve"> خدمات د باره ازی مالومات چیز موگیه چک مونیم که آیا ای اقدام تاثیر مونه یا نه.</w:t>
            </w:r>
          </w:p>
        </w:tc>
      </w:tr>
      <w:tr w:rsidR="005702C2" w:rsidRPr="004849BD" w14:paraId="13F3E5E1" w14:textId="77777777" w:rsidTr="00AD74AE">
        <w:tc>
          <w:tcPr>
            <w:tcW w:w="2552" w:type="dxa"/>
            <w:vAlign w:val="center"/>
          </w:tcPr>
          <w:p w14:paraId="05870E4F" w14:textId="77777777" w:rsidR="00775E71" w:rsidRPr="004849BD" w:rsidRDefault="00775E71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293C9384" w14:textId="77777777" w:rsidR="00775E71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مثال، چی چیزی ره اونا د باره ازیکه ای مالومات چی قدر خوب اوناره کمک مونه که موارد زیر ره انجام بیدین باید بوگین:</w:t>
            </w:r>
          </w:p>
        </w:tc>
      </w:tr>
      <w:tr w:rsidR="005702C2" w:rsidRPr="004849BD" w14:paraId="23370114" w14:textId="77777777" w:rsidTr="00AD74AE">
        <w:trPr>
          <w:trHeight w:val="2154"/>
        </w:trPr>
        <w:tc>
          <w:tcPr>
            <w:tcW w:w="2552" w:type="dxa"/>
            <w:vAlign w:val="center"/>
          </w:tcPr>
          <w:p w14:paraId="0EC6A1B0" w14:textId="77777777" w:rsidR="0023031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DB4FF97" wp14:editId="53BE40AF">
                  <wp:extent cx="1332000" cy="1332000"/>
                  <wp:effectExtent l="0" t="0" r="1905" b="1905"/>
                  <wp:docPr id="1067138517" name="Picture 12" descr="یک کارمند مراقبت صحی و یک نفر دیگه د زیر یک علامت تیک د داخل یک حباب گفتار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7138517" name="Picture 12" descr="یک کارمند مراقبت صحی و یک نفر دیگه د زیر یک علامت تیک د داخل یک حباب گفتاری."/>
                          <pic:cNvPicPr/>
                        </pic:nvPicPr>
                        <pic:blipFill>
                          <a:blip r:embed="rId13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75359235" w14:textId="77777777" w:rsidR="00230312" w:rsidRPr="004849BD" w:rsidRDefault="0011586D" w:rsidP="004849BD">
            <w:pPr>
              <w:pStyle w:val="ListParagraph"/>
              <w:numPr>
                <w:ilvl w:val="0"/>
                <w:numId w:val="1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حمایتای که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نیاز دیرن خوبتر بوفامن</w:t>
            </w:r>
          </w:p>
        </w:tc>
      </w:tr>
      <w:tr w:rsidR="005702C2" w:rsidRPr="004849BD" w14:paraId="0C0ADFE1" w14:textId="77777777" w:rsidTr="00AD74AE">
        <w:trPr>
          <w:trHeight w:val="2154"/>
        </w:trPr>
        <w:tc>
          <w:tcPr>
            <w:tcW w:w="2552" w:type="dxa"/>
            <w:vAlign w:val="center"/>
          </w:tcPr>
          <w:p w14:paraId="10311FA1" w14:textId="77777777" w:rsidR="0023031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4C46B17" wp14:editId="3E4D3250">
                  <wp:extent cx="1332000" cy="1332000"/>
                  <wp:effectExtent l="0" t="0" r="1905" b="1905"/>
                  <wp:docPr id="1631471402" name="Picture 11" descr="یک کارگر NDIS یک شرکت کننده ره کمک مونه ویک نشان ایمنی د پالوی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31471402" name="Picture 11" descr="یک کارگر NDIS یک شرکت کننده ره کمک مونه ویک نشان ایمنی د پالوی شی استه."/>
                          <pic:cNvPicPr/>
                        </pic:nvPicPr>
                        <pic:blipFill>
                          <a:blip r:embed="rId13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332000" cy="1332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47972247" w14:textId="77777777" w:rsidR="00230312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خدمات ایمن ره بلده تمام فرهنگا ارائه کنن.</w:t>
            </w:r>
          </w:p>
        </w:tc>
      </w:tr>
    </w:tbl>
    <w:p w14:paraId="183B654D" w14:textId="77777777" w:rsidR="00766698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01248" behindDoc="1" locked="0" layoutInCell="1" allowOverlap="1" wp14:anchorId="3290028D" wp14:editId="077B620E">
                <wp:simplePos x="0" y="0"/>
                <wp:positionH relativeFrom="margin">
                  <wp:posOffset>-54554</wp:posOffset>
                </wp:positionH>
                <wp:positionV relativeFrom="paragraph">
                  <wp:posOffset>288290</wp:posOffset>
                </wp:positionV>
                <wp:extent cx="5786755" cy="241300"/>
                <wp:effectExtent l="19050" t="19050" r="42545" b="25400"/>
                <wp:wrapNone/>
                <wp:docPr id="271805185" name="Group 271805185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668113051" name="Straight Connector 1668113051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896623897" name="Oval 189662389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86C7BFA" id="Group 271805185" o:spid="_x0000_s1026" alt="&quot;&quot;" style="position:absolute;margin-left:-4.3pt;margin-top:22.7pt;width:455.65pt;height:19pt;flip:x;z-index:-25161523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+HSD6ZQMAAA4JAAAOAAAAZHJzL2Uyb0RvYy54bWy8Vl1v2yAUfZ+0/4B4Xx0ntZNadaouW7qH&#10;qq2WTn2mGMeWMDCgdbpfvws2dj/XrZOaB8LHvZfL4RyuD492DUe3TJtaihzHexOMmKCyqMU2xz8u&#10;158WGBlLREG4FCzHd8zgo+XHD4etythUVpIXTCMIIkzWqhxX1qosigytWEPMnlRMwGIpdUMsDPU2&#10;KjRpIXrDo+lkkkat1IXSkjJjYPZLt4iXPn5ZMmrPy9Iwi3iOITfrW+3ba9dGy0OSbTVRVU37NMgb&#10;smhILWDTIdQXYgm60fWTUE1NtTSytHtUNpEsy5oyfwY4TTx5dJoTLW+UP8s2a7dqgAmgfYTTm8PS&#10;s9sTrTbqQgMSrdoCFn7kzrIrdYNKXqtvcLP+dJAv2nnw7gbw2M4iCpPJfJHOkwQjCmvT/Xg26dGl&#10;FVyBc4vjxRzWR1dafR2d57N4Pjgn+9456pJYHkYPUmsVkMWMeJj/w2NTEcU8zCYDPC40qgvINk0X&#10;MZwiiTESpAHubqwm9bayaCWFAGZJje4Zefx8gJXo0TSZAWADlO6/B3BEAjZIp4uOhiOScTqfTTsw&#10;HuJAMqWNPWGyQa6TY14LlzrJyO2psZADQBZM3DQXqM3xbBHDbSBKQGFaFG47QDSk53v2jrPO4Tsr&#10;AQB3Xz6wlyJbcY1uCYiIUMqEjX0IFx6snVtZcz44Tl537O2dK/My/RfnwcPvLIUdnJtaSP3c7nYX&#10;Ui47+4BAd24HwbUs7vzFeWiAX04Q70G0xUGaTmeLA6B/R7RzQBrF4/RIrU0Qari7IJCBWkmSzNME&#10;yDPKLPAKROl0FQT6WGMjcXpuMQ7aN3+kl5G8LtZw9+4mjN5eDzxZr1eryX5Pkwdm9ynp3V6MkX6e&#10;HszTpzGA41yEC/QKe4nC0+e4ECjsN69IwTpmJxP4hc1c/XGk94J6nuV/IY/3ZjkfhPkKy5GWXSk0&#10;iq5reElOibEXREPtA4JAPbfn0JRcwuMh+x5GldS/npt39vAEwypGLdTSHJufN0Qz4PNNs5LwasAb&#10;Cjv5LsTXloduqWVzBSX82EWAJSIoxMkxtToMVrar1/ARQNnxsTeD4qmIPRUbRcM75V69y90V0aqn&#10;rwXen8nwuD95ITvbnkWd9vuBl76vOFB0PQH6DwRX1e+Pvf34GbP8DQAA//8DAFBLAwQUAAYACAAA&#10;ACEAHeJOwN4AAAAIAQAADwAAAGRycy9kb3ducmV2LnhtbEyPwU7DMBBE70j8g7VI3FqbYkoI2VQV&#10;EgghLgRa9ejGSxIRr6PYbcPfY05wHM1o5k2xmlwvjjSGzjPC1VyBIK697bhB+Hh/nGUgQjRsTe+Z&#10;EL4pwKo8PytMbv2J3+hYxUakEg65QWhjHHIpQ92SM2HuB+LkffrRmZjk2Eg7mlMqd71cKLWUznSc&#10;Floz0ENL9Vd1cAibdadJb3cvr6omerZy91R1GvHyYlrfg4g0xb8w/OIndCgT094f2AbRI8yyZUoi&#10;6BsNIvl3anELYo+QXWuQZSH/Hyh/AAAA//8DAFBLAQItABQABgAIAAAAIQC2gziS/gAAAOEBAAAT&#10;AAAAAAAAAAAAAAAAAAAAAABbQ29udGVudF9UeXBlc10ueG1sUEsBAi0AFAAGAAgAAAAhADj9If/W&#10;AAAAlAEAAAsAAAAAAAAAAAAAAAAALwEAAF9yZWxzLy5yZWxzUEsBAi0AFAAGAAgAAAAhAD4dIPpl&#10;AwAADgkAAA4AAAAAAAAAAAAAAAAALgIAAGRycy9lMm9Eb2MueG1sUEsBAi0AFAAGAAgAAAAhAB3i&#10;TsDeAAAACAEAAA8AAAAAAAAAAAAAAAAAvwUAAGRycy9kb3ducmV2LnhtbFBLBQYAAAAABAAEAPMA&#10;AADKBgAAAAA=&#10;">
                <v:line id="Straight Connector 1668113051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OtW3yQAAAOMAAAAPAAAAZHJzL2Rvd25yZXYueG1sRE/NasJA&#10;EL4LfYdlCr1I3aSlQVJXUUuh0B6MBsxxyI5JMDsbshuNb98tFDzO9z+L1WhacaHeNZYVxLMIBHFp&#10;dcOVgvzw+TwH4TyyxtYyKbiRg9XyYbLAVNsrZ3TZ+0qEEHYpKqi971IpXVmTQTezHXHgTrY36MPZ&#10;V1L3eA3hppUvUZRIgw2Hhho72tZUnveDUXC8Zdth99HJos2L4uf4Pc2HzaDU0+O4fgfhafR38b/7&#10;S4f5STKP49foLYa/nwIAcvkLAAD//wMAUEsBAi0AFAAGAAgAAAAhANvh9svuAAAAhQEAABMAAAAA&#10;AAAAAAAAAAAAAAAAAFtDb250ZW50X1R5cGVzXS54bWxQSwECLQAUAAYACAAAACEAWvQsW78AAAAV&#10;AQAACwAAAAAAAAAAAAAAAAAfAQAAX3JlbHMvLnJlbHNQSwECLQAUAAYACAAAACEAojrVt8kAAADj&#10;AAAADwAAAAAAAAAAAAAAAAAHAgAAZHJzL2Rvd25yZXYueG1sUEsFBgAAAAADAAMAtwAAAP0CAAAA&#10;AA==&#10;" strokecolor="#65276f [3044]" strokeweight="3pt">
                  <v:stroke endcap="round"/>
                </v:line>
                <v:oval id="Oval 189662389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sHq2xwAAAOMAAAAPAAAAZHJzL2Rvd25yZXYueG1sRE/NasJA&#10;EL4LvsMygjfdVGGN0VVSS8He1PbgcchOk2h2NmRXTd++Wyh4nO9/1tveNuJOna8da3iZJiCIC2dq&#10;LjV8fb5PUhA+IBtsHJOGH/Kw3QwHa8yMe/CR7qdQihjCPkMNVQhtJqUvKrLop64ljty36yyGeHal&#10;NB0+Yrht5CxJlLRYc2yosKVdRcX1dLMa1Fke32Qebtd83x+a193Fqo+L1uNRn69ABOrDU/zv3ps4&#10;P10qNZunywX8/RQBkJtfAAAA//8DAFBLAQItABQABgAIAAAAIQDb4fbL7gAAAIUBAAATAAAAAAAA&#10;AAAAAAAAAAAAAABbQ29udGVudF9UeXBlc10ueG1sUEsBAi0AFAAGAAgAAAAhAFr0LFu/AAAAFQEA&#10;AAsAAAAAAAAAAAAAAAAAHwEAAF9yZWxzLy5yZWxzUEsBAi0AFAAGAAgAAAAhAGqwerbHAAAA4wAA&#10;AA8AAAAAAAAAAAAAAAAABwIAAGRycy9kb3ducmV2LnhtbFBLBQYAAAAAAwADALcAAAD7AgAAAAA=&#10;" fillcolor="#ffcc04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20</w:t>
      </w:r>
    </w:p>
    <w:tbl>
      <w:tblPr>
        <w:bidiVisual/>
        <w:tblW w:w="9185" w:type="dxa"/>
        <w:tblLayout w:type="fixed"/>
        <w:tblLook w:val="04A0" w:firstRow="1" w:lastRow="0" w:firstColumn="1" w:lastColumn="0" w:noHBand="0" w:noVBand="1"/>
      </w:tblPr>
      <w:tblGrid>
        <w:gridCol w:w="2552"/>
        <w:gridCol w:w="6633"/>
      </w:tblGrid>
      <w:tr w:rsidR="005702C2" w:rsidRPr="004849BD" w14:paraId="204D128C" w14:textId="77777777" w:rsidTr="00AD74AE">
        <w:tc>
          <w:tcPr>
            <w:tcW w:w="2552" w:type="dxa"/>
            <w:vAlign w:val="center"/>
          </w:tcPr>
          <w:p w14:paraId="39A9F50B" w14:textId="77777777" w:rsidR="004B78F7" w:rsidRPr="004849BD" w:rsidRDefault="0011586D" w:rsidP="004849BD">
            <w:pPr>
              <w:pStyle w:val="Image"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2F5E6D8" wp14:editId="2EA59C93">
                  <wp:extent cx="1440000" cy="1440000"/>
                  <wp:effectExtent l="0" t="0" r="8255" b="8255"/>
                  <wp:docPr id="1535536497" name="Picture 67" descr="یک شرکت کننده از بین 3 حمایت ها یکی ره انتخاب مونه. اونا شامل یک مگس‌گیر و یک چوب رولک، یک موتر ون و یک کارگر NDIS استه که یک شرکت کننده ره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35536497" name="Picture 67" descr="یک شرکت کننده از بین 3 حمایت ها یکی ره انتخاب مونه. اونا شامل یک مگس‌گیر و یک چوب رولک، یک موتر ون و یک کارگر NDIS استه که یک شرکت کننده ره کمک مونه."/>
                          <pic:cNvPicPr/>
                        </pic:nvPicPr>
                        <pic:blipFill>
                          <a:blip r:embed="rId13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82A7811" w14:textId="77777777" w:rsidR="004B78F7" w:rsidRPr="004849BD" w:rsidRDefault="0011586D" w:rsidP="004849BD">
            <w:pPr>
              <w:bidi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قد کمسیون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همکاری مونیم تا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کنیم تا حق انتخاب و کنترول زیادتری دیشته باشن.</w:t>
            </w:r>
          </w:p>
        </w:tc>
      </w:tr>
      <w:tr w:rsidR="005702C2" w:rsidRPr="004849BD" w14:paraId="331B293D" w14:textId="77777777" w:rsidTr="00AD74AE">
        <w:tc>
          <w:tcPr>
            <w:tcW w:w="2552" w:type="dxa"/>
            <w:vAlign w:val="center"/>
          </w:tcPr>
          <w:p w14:paraId="47CD4DB1" w14:textId="77777777" w:rsidR="004B78F7" w:rsidRPr="004849BD" w:rsidRDefault="004B78F7" w:rsidP="004849BD">
            <w:pPr>
              <w:pStyle w:val="Image"/>
              <w:spacing w:before="120"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2A2A480F" w14:textId="77777777" w:rsidR="004B78F7" w:rsidRPr="004849BD" w:rsidRDefault="0011586D" w:rsidP="004849BD">
            <w:pPr>
              <w:bidi/>
              <w:spacing w:before="1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شریک کیدون مالومات قد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موشه که اونا چی رقم می تنن:</w:t>
            </w:r>
          </w:p>
        </w:tc>
      </w:tr>
      <w:tr w:rsidR="005702C2" w:rsidRPr="004849BD" w14:paraId="4604C0F5" w14:textId="77777777" w:rsidTr="00AD74AE">
        <w:trPr>
          <w:trHeight w:val="2098"/>
        </w:trPr>
        <w:tc>
          <w:tcPr>
            <w:tcW w:w="2552" w:type="dxa"/>
            <w:vAlign w:val="center"/>
          </w:tcPr>
          <w:p w14:paraId="3409CF12" w14:textId="77777777" w:rsidR="00455AD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2747E69" wp14:editId="6A2245CD">
                  <wp:extent cx="1440000" cy="1440000"/>
                  <wp:effectExtent l="0" t="0" r="8255" b="8255"/>
                  <wp:docPr id="668799142" name="Picture 68" descr="یک دست که از بین 3 ارائه کننده یکی ره انتخاب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68799142" name="Picture 68" descr="یک دست که از بین 3 ارائه کننده یکی ره انتخاب مونه."/>
                          <pic:cNvPicPr/>
                        </pic:nvPicPr>
                        <pic:blipFill>
                          <a:blip r:embed="rId13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759AB12" w14:textId="77777777" w:rsidR="00455ADD" w:rsidRPr="004849BD" w:rsidRDefault="0011586D" w:rsidP="004849BD">
            <w:pPr>
              <w:pStyle w:val="ListParagraph"/>
              <w:numPr>
                <w:ilvl w:val="0"/>
                <w:numId w:val="2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ارائه کننده خودون خوره انتخاب کنن</w:t>
            </w:r>
          </w:p>
        </w:tc>
      </w:tr>
      <w:tr w:rsidR="005702C2" w:rsidRPr="004849BD" w14:paraId="4B3C00C8" w14:textId="77777777" w:rsidTr="00AD74AE">
        <w:trPr>
          <w:trHeight w:val="2098"/>
        </w:trPr>
        <w:tc>
          <w:tcPr>
            <w:tcW w:w="2552" w:type="dxa"/>
            <w:vAlign w:val="center"/>
          </w:tcPr>
          <w:p w14:paraId="3F6B54BD" w14:textId="77777777" w:rsidR="00455AD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FDCCA80" wp14:editId="1451621A">
                  <wp:extent cx="1440000" cy="1440000"/>
                  <wp:effectExtent l="0" t="0" r="8255" b="8255"/>
                  <wp:docPr id="430799750" name="Picture 69" descr="یک کارگر NDIS یک شرکت کننده ره کمک مونه ویک نشان تغی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430799750" name="Picture 69" descr="یک کارگر NDIS یک شرکت کننده ره کمک مونه ویک نشان تغیر."/>
                          <pic:cNvPicPr/>
                        </pic:nvPicPr>
                        <pic:blipFill>
                          <a:blip r:embed="rId13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39EB96B" w14:textId="77777777" w:rsidR="00455ADD" w:rsidRPr="004849BD" w:rsidRDefault="0011586D" w:rsidP="004849BD">
            <w:pPr>
              <w:pStyle w:val="ListParagraph"/>
              <w:numPr>
                <w:ilvl w:val="0"/>
                <w:numId w:val="2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ارائه کننده خوره تبدیل کنن</w:t>
            </w:r>
          </w:p>
        </w:tc>
      </w:tr>
      <w:tr w:rsidR="005702C2" w:rsidRPr="004849BD" w14:paraId="62AA041B" w14:textId="77777777" w:rsidTr="00AD74AE">
        <w:trPr>
          <w:trHeight w:val="2098"/>
        </w:trPr>
        <w:tc>
          <w:tcPr>
            <w:tcW w:w="2552" w:type="dxa"/>
            <w:vAlign w:val="center"/>
          </w:tcPr>
          <w:p w14:paraId="57F6DA5D" w14:textId="77777777" w:rsidR="00455AD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7568" behindDoc="0" locked="0" layoutInCell="1" allowOverlap="1" wp14:anchorId="112D2B82" wp14:editId="337D44F6">
                      <wp:simplePos x="0" y="0"/>
                      <wp:positionH relativeFrom="column">
                        <wp:posOffset>288290</wp:posOffset>
                      </wp:positionH>
                      <wp:positionV relativeFrom="paragraph">
                        <wp:posOffset>245745</wp:posOffset>
                      </wp:positionV>
                      <wp:extent cx="892175" cy="265430"/>
                      <wp:effectExtent l="0" t="0" r="3175" b="1270"/>
                      <wp:wrapNone/>
                      <wp:docPr id="1648614542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6543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3CAE36A2" w14:textId="77777777" w:rsidR="0011586D" w:rsidRPr="00C177D3" w:rsidRDefault="0011586D" w:rsidP="0038239B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lang w:val="en-PH"/>
                                    </w:rPr>
                                  </w:pPr>
                                  <w:r w:rsidRPr="00C177D3">
                                    <w:rPr>
                                      <w:rFonts w:cs="Dubai"/>
                                      <w:b/>
                                      <w:bCs/>
                                      <w:rtl/>
                                    </w:rPr>
                                    <w:t>شکایت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12D2B82" id="_x0000_s1040" type="#_x0000_t202" alt="&quot;&quot;" style="position:absolute;left:0;text-align:left;margin-left:22.7pt;margin-top:19.35pt;width:70.25pt;height:20.9pt;z-index:25175756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FVK7A8wEAAMQDAAAOAAAAZHJzL2Uyb0RvYy54bWysU8tu2zAQvBfoPxC817LVOE0Ey0GaNEWB&#10;9AEk/YAVRVlESS5L0pbcr8+Ssp2guRXVgViS2tmd2eHqajSa7aQPCm3NF7M5Z9IKbJXd1Pzn4927&#10;C85CBNuCRitrvpeBX63fvlkNrpIl9qhb6RmB2FANruZ9jK4qiiB6aSDM0ElLlx16A5G2flO0HgZC&#10;N7oo5/PzYkDfOo9ChkCnt9MlX2f8rpMifu+6ICPTNafeYl59Xpu0FusVVBsPrlfi0Ab8QxcGlKWi&#10;J6hbiMC2Xr2CMkp4DNjFmUBTYNcpITMHYrOY/8XmoQcnMxcSJ7iTTOH/wYpvuwf3w7M4fsSRBphJ&#10;BHeP4ldgFm96sBt57T0OvYSWCi+SZMXgQnVITVKHKiSQZviKLQ0ZthEz0Nh5k1QhnozQaQD7k+hy&#10;jEzQ4cVlufiw5EzQVXm+PHufh1JAdUx2PsTPEg1LQc09zTSDw+4+xNQMVMdfUi2Ld0rrPFdt2VDz&#10;y2W5zAkvboyKZDutDNWfp28yQuL4ybY5OYLSU0wFtD2QTjwnxnFsRqZaUuQsJScRGmz3JIPHyWb0&#10;LCjo0f/hbCCL1Tz83oKXnOkvlqRMfjwG/hg0xwCsoNSaR86m8CZm304cr0niTmX6z5UPPZJVsioH&#10;Wycvvtznv54f3/oJAAD//wMAUEsDBBQABgAIAAAAIQCUAW6e3gAAAAgBAAAPAAAAZHJzL2Rvd25y&#10;ZXYueG1sTI8xT8MwFIR3JP6D9ZDYqF1oSprmpaoQTEioaRgYndhNrMbPIXbb8O9xJxhPd7r7Lt9M&#10;tmdnPXrjCGE+E8A0NU4ZahE+q7eHFJgPkpTsHWmEH+1hU9ze5DJT7kKlPu9Dy2IJ+UwidCEMGee+&#10;6bSVfuYGTdE7uNHKEOXYcjXKSyy3PX8UYsmtNBQXOjnol043x/3JImy/qHw13x/1rjyUpqpWgt6X&#10;R8T7u2m7Bhb0FP7CcMWP6FBEptqdSHnWIyySRUwiPKXPwK5+mqyA1QipSIAXOf9/oPgFAAD//wMA&#10;UEsBAi0AFAAGAAgAAAAhALaDOJL+AAAA4QEAABMAAAAAAAAAAAAAAAAAAAAAAFtDb250ZW50X1R5&#10;cGVzXS54bWxQSwECLQAUAAYACAAAACEAOP0h/9YAAACUAQAACwAAAAAAAAAAAAAAAAAvAQAAX3Jl&#10;bHMvLnJlbHNQSwECLQAUAAYACAAAACEABVSuwPMBAADEAwAADgAAAAAAAAAAAAAAAAAuAgAAZHJz&#10;L2Uyb0RvYy54bWxQSwECLQAUAAYACAAAACEAlAFunt4AAAAIAQAADwAAAAAAAAAAAAAAAABNBAAA&#10;ZHJzL2Rvd25yZXYueG1sUEsFBgAAAAAEAAQA8wAAAFgFAAAAAA==&#10;" filled="f" stroked="f">
                      <v:textbox inset="0,0,0,0">
                        <w:txbxContent>
                          <w:p w14:paraId="3CAE36A2" w14:textId="77777777" w:rsidR="0011586D" w:rsidRPr="00C177D3" w:rsidRDefault="0011586D" w:rsidP="0038239B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lang w:val="en-PH"/>
                              </w:rPr>
                            </w:pPr>
                            <w:r w:rsidRPr="00C177D3">
                              <w:rPr>
                                <w:rFonts w:cs="Dubai"/>
                                <w:b/>
                                <w:bCs/>
                                <w:rtl/>
                              </w:rPr>
                              <w:t>شکایت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455ADD" w:rsidRPr="004849BD">
              <w:rPr>
                <w:rFonts w:cs="Dubai"/>
                <w:noProof/>
              </w:rPr>
              <w:drawing>
                <wp:inline distT="0" distB="0" distL="0" distR="0" wp14:anchorId="25C2D0FF" wp14:editId="3DD89623">
                  <wp:extent cx="1440000" cy="1440000"/>
                  <wp:effectExtent l="0" t="0" r="8255" b="8255"/>
                  <wp:docPr id="657884166" name="Picture 70" descr="یک سند شکایت که یک علامت ایرکه پایین گرفته د داخل یک حباب گفتار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57884166" name="Picture 70" descr="یک سند شکایت که یک علامت ایرکه پایین گرفته د داخل یک حباب گفتاری ره نیشو میدیه."/>
                          <pic:cNvPicPr/>
                        </pic:nvPicPr>
                        <pic:blipFill>
                          <a:blip r:embed="rId13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423F63B" w14:textId="09B6F3B1" w:rsidR="00455ADD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یک </w:t>
            </w:r>
            <w:r w:rsidRPr="004849BD">
              <w:rPr>
                <w:rStyle w:val="Strong"/>
                <w:rFonts w:cs="Dubai"/>
                <w:rtl/>
              </w:rPr>
              <w:t>شکایت</w:t>
            </w:r>
            <w:r w:rsidRPr="004849BD">
              <w:rPr>
                <w:rFonts w:cs="Dubai"/>
                <w:rtl/>
              </w:rPr>
              <w:t xml:space="preserve"> درج </w:t>
            </w:r>
            <w:r w:rsidR="00281276" w:rsidRPr="004849BD">
              <w:rPr>
                <w:rFonts w:cs="Dubai"/>
                <w:rtl/>
              </w:rPr>
              <w:t>کنن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1C156F9F" w14:textId="77777777" w:rsidTr="00AD74AE">
        <w:tc>
          <w:tcPr>
            <w:tcW w:w="2552" w:type="dxa"/>
            <w:vAlign w:val="center"/>
          </w:tcPr>
          <w:p w14:paraId="2F6C755F" w14:textId="77777777" w:rsidR="004B78F7" w:rsidRPr="004849BD" w:rsidRDefault="0011586D" w:rsidP="004849BD">
            <w:pPr>
              <w:pStyle w:val="Image"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9048BD7" wp14:editId="7E7589BF">
                  <wp:extent cx="1440000" cy="1440000"/>
                  <wp:effectExtent l="0" t="0" r="8255" b="8255"/>
                  <wp:docPr id="131285488" name="Picture 71" descr="یک نفر دست خوره بال گرفته و د پالوی شی یک علامت ایرکه پایین گرفته د داخل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1285488" name="Picture 71" descr="یک نفر دست خوره بال گرفته و د پالوی شی یک علامت ایرکه پایین گرفته د داخل یک حباب گفتاری استه."/>
                          <pic:cNvPicPr/>
                        </pic:nvPicPr>
                        <pic:blipFill>
                          <a:blip r:embed="rId13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EDF9720" w14:textId="77777777" w:rsidR="004B78F7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وقتیکه یک شکایت مونید، بلده کدام کسی موگید که اگو چیز: </w:t>
            </w:r>
          </w:p>
          <w:p w14:paraId="12B589C2" w14:textId="77777777" w:rsidR="004B78F7" w:rsidRPr="004849BD" w:rsidRDefault="0011586D" w:rsidP="004849BD">
            <w:pPr>
              <w:pStyle w:val="ListParagraph"/>
              <w:numPr>
                <w:ilvl w:val="0"/>
                <w:numId w:val="2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درست انجام نشده </w:t>
            </w:r>
          </w:p>
          <w:p w14:paraId="597296F1" w14:textId="77777777" w:rsidR="004B78F7" w:rsidRPr="004849BD" w:rsidRDefault="0011586D" w:rsidP="004849BD">
            <w:pPr>
              <w:pStyle w:val="ListParagraph"/>
              <w:numPr>
                <w:ilvl w:val="0"/>
                <w:numId w:val="23"/>
              </w:num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به خوبی کار نه نه.</w:t>
            </w:r>
          </w:p>
        </w:tc>
      </w:tr>
      <w:tr w:rsidR="005702C2" w:rsidRPr="004849BD" w14:paraId="0102F332" w14:textId="77777777" w:rsidTr="00AD74AE">
        <w:trPr>
          <w:trHeight w:val="3855"/>
        </w:trPr>
        <w:tc>
          <w:tcPr>
            <w:tcW w:w="2552" w:type="dxa"/>
            <w:vAlign w:val="center"/>
          </w:tcPr>
          <w:p w14:paraId="7D67F8F4" w14:textId="77777777" w:rsidR="008E6BDF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7E3271FF" wp14:editId="704C4F86">
                  <wp:extent cx="1483360" cy="1483360"/>
                  <wp:effectExtent l="0" t="0" r="2540" b="2540"/>
                  <wp:docPr id="687223094" name="Picture 13" descr="یک شرکت کننده قد 3 حباب گفتاری فکر نه. اولین حباب فکری یک ارائه کننده ره قد یک علامت تیک نشیو میدیه، دومی شی یک انگشت ایرکه پایین گرفته ره نیشو میدیه و سومی شی یک علامت تیک و صلیب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87223094" name="Picture 13" descr="یک شرکت کننده قد 3 حباب گفتاری فکر نه. اولین حباب فکری یک ارائه کننده ره قد یک علامت تیک نشیو میدیه، دومی شی یک انگشت ایرکه پایین گرفته ره نیشو میدیه و سومی شی یک علامت تیک و صلیب ره نیشو میدیه."/>
                          <pic:cNvPicPr/>
                        </pic:nvPicPr>
                        <pic:blipFill>
                          <a:blip r:embed="rId1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18C6B2D0" w14:textId="77777777" w:rsidR="008E6BDF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توخ نیم که ای اقدام تاثیر مونه یا نه توسط ازیکه چند نفر از نفرای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شریک مونن که اونا فامیدن:</w:t>
            </w:r>
          </w:p>
          <w:p w14:paraId="19C686F1" w14:textId="77777777" w:rsidR="008E6BDF" w:rsidRPr="004849BD" w:rsidRDefault="0011586D" w:rsidP="004849BD">
            <w:pPr>
              <w:pStyle w:val="ListParagraph"/>
              <w:numPr>
                <w:ilvl w:val="0"/>
                <w:numId w:val="2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از کجا موفامن که یک ارائه کننده بلده ازوا مناسب استه</w:t>
            </w:r>
          </w:p>
          <w:p w14:paraId="703399EC" w14:textId="77777777" w:rsidR="008E6BDF" w:rsidRPr="004849BD" w:rsidRDefault="0011586D" w:rsidP="004849BD">
            <w:pPr>
              <w:pStyle w:val="ListParagraph"/>
              <w:numPr>
                <w:ilvl w:val="0"/>
                <w:numId w:val="2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چی رقم یک شکایت ره درج کنن</w:t>
            </w:r>
          </w:p>
          <w:p w14:paraId="06A4F2CA" w14:textId="77777777" w:rsidR="008E6BDF" w:rsidRPr="004849BD" w:rsidRDefault="0011586D" w:rsidP="004849BD">
            <w:pPr>
              <w:pStyle w:val="ListParagraph"/>
              <w:numPr>
                <w:ilvl w:val="0"/>
                <w:numId w:val="2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Strong"/>
                <w:rFonts w:cs="Dubai"/>
                <w:rtl/>
              </w:rPr>
              <w:t xml:space="preserve">حقوق </w:t>
            </w:r>
            <w:r w:rsidRPr="004849BD">
              <w:rPr>
                <w:rFonts w:cs="Dubai"/>
                <w:rtl/>
              </w:rPr>
              <w:t>شی بلده انتخاب و کنترول.</w:t>
            </w:r>
          </w:p>
        </w:tc>
      </w:tr>
      <w:tr w:rsidR="005702C2" w:rsidRPr="004849BD" w14:paraId="0853CD8E" w14:textId="77777777" w:rsidTr="00AD74AE">
        <w:trPr>
          <w:trHeight w:val="3855"/>
        </w:trPr>
        <w:tc>
          <w:tcPr>
            <w:tcW w:w="2552" w:type="dxa"/>
            <w:vAlign w:val="center"/>
          </w:tcPr>
          <w:p w14:paraId="69388766" w14:textId="77777777" w:rsidR="008E6BDF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59616" behindDoc="0" locked="0" layoutInCell="1" allowOverlap="1" wp14:anchorId="3A93CCAE" wp14:editId="7CF4F578">
                      <wp:simplePos x="0" y="0"/>
                      <wp:positionH relativeFrom="column">
                        <wp:posOffset>269875</wp:posOffset>
                      </wp:positionH>
                      <wp:positionV relativeFrom="paragraph">
                        <wp:posOffset>374015</wp:posOffset>
                      </wp:positionV>
                      <wp:extent cx="892175" cy="514985"/>
                      <wp:effectExtent l="0" t="0" r="3175" b="0"/>
                      <wp:wrapNone/>
                      <wp:docPr id="9735085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5149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7D0B50E" w14:textId="77777777" w:rsidR="0011586D" w:rsidRPr="005F5E25" w:rsidRDefault="0011586D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34"/>
                                      <w:szCs w:val="34"/>
                                      <w:rtl/>
                                    </w:rPr>
                                    <w:t>حقوق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A93CCAE" id="_x0000_s1041" type="#_x0000_t202" alt="&quot;&quot;" style="position:absolute;left:0;text-align:left;margin-left:21.25pt;margin-top:29.45pt;width:70.25pt;height:40.55pt;z-index:25175961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D3VFp8gEAAMQDAAAOAAAAZHJzL2Uyb0RvYy54bWysU8tu2zAQvBfoPxC817KMurUFy0GaNEWB&#10;9AGk/YAVRVlESS5L0pbcr++Ssp2guQXVgViS2tmd2eHmajSaHaQPCm3Ny9mcM2kFtsruav7zx92b&#10;FWchgm1Bo5U1P8rAr7avX20GV8kF9qhb6RmB2FANruZ9jK4qiiB6aSDM0ElLlx16A5G2fle0HgZC&#10;N7pYzOfvigF96zwKGQKd3k6XfJvxu06K+K3rgoxM15x6i3n1eW3SWmw3UO08uF6JUxvwgi4MKEtF&#10;L1C3EIHtvXoGZZTwGLCLM4GmwK5TQmYOxKac/8PmoQcnMxcSJ7iLTOH/wYqvhwf33bM4fsCRBphJ&#10;BHeP4ldgFm96sDt57T0OvYSWCpdJsmJwoTqlJqlDFRJIM3zBloYM+4gZaOy8SaoQT0boNIDjRXQ5&#10;RibocLVelO+XnAm6WpZv16tlrgDVOdn5ED9JNCwFNfc00wwOh/sQUzNQnX9JtSzeKa3zXLVlQ83X&#10;y8UyJzy5MSqS7bQyVH+evskIieNH2+bkCEpPMRXQ9kQ68ZwYx7EZmWpJkdxwEqHB9kgyeJxsRs+C&#10;gh79H84GsljNw+89eMmZ/mxJyuTHc+DPQXMOwApKrXnkbApvYvbtxPGaJO5Upv9Y+dQjWSWrcrJ1&#10;8uLTff7r8fFt/wIAAP//AwBQSwMEFAAGAAgAAAAhACuYePbfAAAACQEAAA8AAABkcnMvZG93bnJl&#10;di54bWxMj8FOwzAQRO9I/IO1SNyoTWmrNMSpKgQnJEQaDhydeJtEjdchdtvw92xP5bajGc2+yTaT&#10;68UJx9B50vA4UyCQam87ajR8lW8PCYgQDVnTe0INvxhgk9/eZCa1/kwFnnaxEVxCITUa2hiHVMpQ&#10;t+hMmPkBib29H52JLMdG2tGcudz1cq7USjrTEX9ozYAvLdaH3dFp2H5T8dr9fFSfxb7oynKt6H11&#10;0Pr+bto+g4g4xWsYLviMDjkzVf5INohew2K+5KSGZbIGcfGTJ95W8bFQCmSeyf8L8j8AAAD//wMA&#10;UEsBAi0AFAAGAAgAAAAhALaDOJL+AAAA4QEAABMAAAAAAAAAAAAAAAAAAAAAAFtDb250ZW50X1R5&#10;cGVzXS54bWxQSwECLQAUAAYACAAAACEAOP0h/9YAAACUAQAACwAAAAAAAAAAAAAAAAAvAQAAX3Jl&#10;bHMvLnJlbHNQSwECLQAUAAYACAAAACEAQ91RafIBAADEAwAADgAAAAAAAAAAAAAAAAAuAgAAZHJz&#10;L2Uyb0RvYy54bWxQSwECLQAUAAYACAAAACEAK5h49t8AAAAJAQAADwAAAAAAAAAAAAAAAABMBAAA&#10;ZHJzL2Rvd25yZXYueG1sUEsFBgAAAAAEAAQA8wAAAFgFAAAAAA==&#10;" filled="f" stroked="f">
                      <v:textbox inset="0,0,0,0">
                        <w:txbxContent>
                          <w:p w14:paraId="07D0B50E" w14:textId="77777777" w:rsidR="0011586D" w:rsidRPr="005F5E25" w:rsidRDefault="0011586D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4"/>
                                <w:szCs w:val="3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34"/>
                                <w:szCs w:val="34"/>
                                <w:rtl/>
                              </w:rPr>
                              <w:t>حقوق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2626D" w:rsidRPr="004849BD">
              <w:rPr>
                <w:rFonts w:cs="Dubai"/>
                <w:noProof/>
              </w:rPr>
              <w:drawing>
                <wp:inline distT="0" distB="0" distL="0" distR="0" wp14:anchorId="0BA9B032" wp14:editId="07D929E3">
                  <wp:extent cx="1483360" cy="1483360"/>
                  <wp:effectExtent l="0" t="0" r="2540" b="2540"/>
                  <wp:docPr id="1518759341" name="Picture 72" descr="یک سندی که بله شی «Rights (حقوق)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18759341" name="Picture 72" descr="یک سندی که بله شی «Rights (حقوق)» نوشته استه."/>
                          <pic:cNvPicPr/>
                        </pic:nvPicPr>
                        <pic:blipFill>
                          <a:blip r:embed="rId14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8AF43C6" w14:textId="77777777" w:rsidR="008E6BDF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حقوقی که تعیین مونه مردم به طریقای زیر قد شیم رفتار کنن:</w:t>
            </w:r>
          </w:p>
          <w:p w14:paraId="36C7E191" w14:textId="77777777" w:rsidR="008E6BDF" w:rsidRPr="004849BD" w:rsidRDefault="0011586D" w:rsidP="004849BD">
            <w:pPr>
              <w:pStyle w:val="ListParagraph"/>
              <w:numPr>
                <w:ilvl w:val="0"/>
                <w:numId w:val="2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منصفانه </w:t>
            </w:r>
          </w:p>
          <w:p w14:paraId="2D253AF6" w14:textId="77777777" w:rsidR="008E6BDF" w:rsidRPr="004849BD" w:rsidRDefault="0011586D" w:rsidP="004849BD">
            <w:pPr>
              <w:pStyle w:val="ListParagraph"/>
              <w:numPr>
                <w:ilvl w:val="0"/>
                <w:numId w:val="2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برابر.</w:t>
            </w:r>
          </w:p>
        </w:tc>
      </w:tr>
    </w:tbl>
    <w:p w14:paraId="1201806E" w14:textId="77777777" w:rsidR="00766698" w:rsidRPr="004849BD" w:rsidRDefault="0011586D" w:rsidP="004849BD">
      <w:pPr>
        <w:pStyle w:val="Heading3"/>
        <w:bidi/>
        <w:spacing w:before="60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03296" behindDoc="1" locked="0" layoutInCell="1" allowOverlap="1" wp14:anchorId="31289406" wp14:editId="7CC38A9C">
                <wp:simplePos x="0" y="0"/>
                <wp:positionH relativeFrom="margin">
                  <wp:posOffset>22860</wp:posOffset>
                </wp:positionH>
                <wp:positionV relativeFrom="paragraph">
                  <wp:posOffset>647244</wp:posOffset>
                </wp:positionV>
                <wp:extent cx="5786755" cy="241300"/>
                <wp:effectExtent l="19050" t="19050" r="23495" b="25400"/>
                <wp:wrapNone/>
                <wp:docPr id="519910894" name="Group 51991089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402927123" name="Straight Connector 1402927123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78533476" name="Oval 87853347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id="Group 519910894" o:spid="_x0000_s1106" alt="&quot;&quot;" style="width:455.65pt;height:19pt;margin-top:50.95pt;margin-left:1.8pt;mso-height-relative:margin;mso-position-horizontal-relative:margin;mso-width-relative:margin;position:absolute;z-index:-251612160" coordorigin="118,0" coordsize="57873,2415">
                <v:line id="Straight Connector 1402927123" o:spid="_x0000_s1107" style="mso-wrap-style:square;position:absolute;visibility:visible" from="118,1306" to="57286,1306" o:connectortype="straight" strokecolor="#65276f" strokeweight="3pt">
                  <v:stroke endcap="round"/>
                </v:line>
                <v:oval id="Oval 878533476" o:spid="_x0000_s1108" style="width:2415;height:2415;left:55576;mso-wrap-style:square;position:absolute;v-text-anchor:middle;visibility:visible" fillcolor="#ffcc04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21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5C40B15E" w14:textId="77777777" w:rsidTr="00AD74AE">
        <w:tc>
          <w:tcPr>
            <w:tcW w:w="2551" w:type="dxa"/>
            <w:vAlign w:val="center"/>
          </w:tcPr>
          <w:p w14:paraId="5EA8A625" w14:textId="77777777" w:rsidR="004B78F7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1664" behindDoc="0" locked="0" layoutInCell="1" allowOverlap="1" wp14:anchorId="74A97A1B" wp14:editId="5EB574C0">
                      <wp:simplePos x="0" y="0"/>
                      <wp:positionH relativeFrom="column">
                        <wp:posOffset>291465</wp:posOffset>
                      </wp:positionH>
                      <wp:positionV relativeFrom="paragraph">
                        <wp:posOffset>532130</wp:posOffset>
                      </wp:positionV>
                      <wp:extent cx="892175" cy="234315"/>
                      <wp:effectExtent l="0" t="0" r="3175" b="13335"/>
                      <wp:wrapNone/>
                      <wp:docPr id="96068624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3431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2D9F20A" w14:textId="77777777" w:rsidR="0011586D" w:rsidRPr="00C177D3" w:rsidRDefault="0011586D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2"/>
                                      <w:szCs w:val="32"/>
                                      <w:lang w:val="en-PH"/>
                                    </w:rPr>
                                  </w:pPr>
                                  <w:r w:rsidRPr="00C177D3">
                                    <w:rPr>
                                      <w:rFonts w:cs="Dubai"/>
                                      <w:b/>
                                      <w:bCs/>
                                      <w:sz w:val="32"/>
                                      <w:szCs w:val="32"/>
                                      <w:rtl/>
                                    </w:rPr>
                                    <w:t>قانونا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4A97A1B" id="_x0000_s1042" type="#_x0000_t202" alt="&quot;&quot;" style="position:absolute;left:0;text-align:left;margin-left:22.95pt;margin-top:41.9pt;width:70.25pt;height:18.45pt;z-index:25176166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G2xFI6gEAAKoDAAAOAAAAZHJzL2Uyb0RvYy54bWysU9uO0zAQfUfiHyy/06RduuxGTVewyyKk&#10;5SItfIDjOI2F7TFjt0n5+h07TVnBGyIP1tjOnJlz5nhzM1rDDgqDBlfz5aLkTDkJrXa7mn//dv/q&#10;irMQhWuFAadqflSB32xfvtgMvlIr6MG0ChmBuFANvuZ9jL4qiiB7ZUVYgFeOLjtAKyJtcVe0KAZC&#10;t6ZYleVlMQC2HkGqEOj0brrk24zfdUrGL10XVGSm5tRbzCvmtUlrsd2IaofC91qe2hD/0IUV2lHR&#10;M9SdiILtUf8FZbVECNDFhQRbQNdpqTIHYrMs/2Dz2AuvMhcSJ/izTOH/wcrPh0f/FVkc38FIA8wk&#10;gn8A+SMwB7e9cDv1FhGGXomWCi+TZMXgQ3VKTVKHKiSQZvgELQ1Z7CNkoLFDm1QhnozQaQDHs+hq&#10;jEzS4dX1avlmzZmkq9XF64vlOlcQ1ZzsMcQPCixLQc2RZprBxeEhxNSMqOZfUi0H99qYPFfj2FDz&#10;6/VqnROe3VgdyXZGW6pfpm8yQuL43rU5OQptppgKGHcinXhOjOPYjEy3pMhlSk4iNNAeSQaEyWb0&#10;LCjoAX9xNpDFah5+7gUqzsxHR1ImP84BzkEzB8JJSq155GwKb2P2bWKcipEhMveTeZPjnu/zX7+f&#10;2PYJAAD//wMAUEsDBBQABgAIAAAAIQDi/pvv3wAAAAkBAAAPAAAAZHJzL2Rvd25yZXYueG1sTI/B&#10;TsMwEETvSPyDtUjcqN1SQprGqSoEJyTUNBw4OrGbWI3XIXbb8PdsT3Db0Yxm3+SbyfXsbMZgPUqY&#10;zwQwg43XFlsJn9XbQwosRIVa9R6NhB8TYFPc3uQq0/6CpTnvY8uoBEOmJHQxDhnnoemMU2HmB4Pk&#10;HfzoVCQ5tlyP6kLlrucLIRLulEX60KnBvHSmOe5PTsL2C8tX+/1R78pDaatqJfA9OUp5fzdt18Ci&#10;meJfGK74hA4FMdX+hDqwXsLyaUVJCekjLbj6abIEVtOxEM/Ai5z/X1D8AgAA//8DAFBLAQItABQA&#10;BgAIAAAAIQC2gziS/gAAAOEBAAATAAAAAAAAAAAAAAAAAAAAAABbQ29udGVudF9UeXBlc10ueG1s&#10;UEsBAi0AFAAGAAgAAAAhADj9If/WAAAAlAEAAAsAAAAAAAAAAAAAAAAALwEAAF9yZWxzLy5yZWxz&#10;UEsBAi0AFAAGAAgAAAAhAEbbEUjqAQAAqgMAAA4AAAAAAAAAAAAAAAAALgIAAGRycy9lMm9Eb2Mu&#10;eG1sUEsBAi0AFAAGAAgAAAAhAOL+m+/fAAAACQEAAA8AAAAAAAAAAAAAAAAARAQAAGRycy9kb3du&#10;cmV2LnhtbFBLBQYAAAAABAAEAPMAAABQBQAAAAA=&#10;" filled="f" stroked="f">
                      <v:textbox inset="0,0,0,0">
                        <w:txbxContent>
                          <w:p w14:paraId="62D9F20A" w14:textId="77777777" w:rsidR="0011586D" w:rsidRPr="00C177D3" w:rsidRDefault="0011586D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2"/>
                                <w:szCs w:val="32"/>
                                <w:lang w:val="en-PH"/>
                              </w:rPr>
                            </w:pPr>
                            <w:r w:rsidRPr="00C177D3">
                              <w:rPr>
                                <w:rFonts w:cs="Dubai"/>
                                <w:b/>
                                <w:bCs/>
                                <w:sz w:val="32"/>
                                <w:szCs w:val="32"/>
                                <w:rtl/>
                              </w:rPr>
                              <w:t>قانونا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D1AC2" w:rsidRPr="004849BD">
              <w:rPr>
                <w:rFonts w:cs="Dubai"/>
                <w:noProof/>
              </w:rPr>
              <w:drawing>
                <wp:inline distT="0" distB="0" distL="0" distR="0" wp14:anchorId="3383095C" wp14:editId="450AD5E7">
                  <wp:extent cx="1482725" cy="1482725"/>
                  <wp:effectExtent l="0" t="0" r="3175" b="3175"/>
                  <wp:docPr id="1240535288" name="Picture 73" descr="یک سند قوانین که لستایی از علامت تیک و صلیب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0535288" name="Picture 73" descr="یک سند قوانین که لستایی از علامت تیک و صلیب ره نیشو میدیه."/>
                          <pic:cNvPicPr/>
                        </pic:nvPicPr>
                        <pic:blipFill>
                          <a:blip r:embed="rId14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6FABD66" w14:textId="77777777" w:rsidR="004B78F7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قد کمسیون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همکاری مونیم تا قانونای نو ره جور کنیم که ارائه کنندا باید از شی پیروی کنن.</w:t>
            </w:r>
          </w:p>
        </w:tc>
      </w:tr>
    </w:tbl>
    <w:p w14:paraId="38E14FA5" w14:textId="77777777" w:rsidR="0039501C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5702C2" w:rsidRPr="004849BD" w14:paraId="3FFA1708" w14:textId="77777777" w:rsidTr="00AD74AE">
        <w:tc>
          <w:tcPr>
            <w:tcW w:w="2551" w:type="dxa"/>
            <w:vAlign w:val="center"/>
          </w:tcPr>
          <w:p w14:paraId="36B94761" w14:textId="77777777" w:rsidR="008E6BDF" w:rsidRPr="004849BD" w:rsidRDefault="008E6BDF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6" w:type="dxa"/>
            <w:vAlign w:val="center"/>
          </w:tcPr>
          <w:p w14:paraId="7CF4374A" w14:textId="77777777" w:rsidR="008E6BDF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قانونا توجه شی بله ازی استه که ارائه کنندا باید خدماتی ره ارائه کنن که: </w:t>
            </w:r>
          </w:p>
        </w:tc>
      </w:tr>
      <w:tr w:rsidR="005702C2" w:rsidRPr="004849BD" w14:paraId="2C45DD4E" w14:textId="77777777" w:rsidTr="00AD74AE">
        <w:tc>
          <w:tcPr>
            <w:tcW w:w="2551" w:type="dxa"/>
            <w:vAlign w:val="center"/>
          </w:tcPr>
          <w:p w14:paraId="78525F33" w14:textId="77777777" w:rsidR="008D1AC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BBCE3B2" wp14:editId="28780945">
                  <wp:extent cx="1440000" cy="1440000"/>
                  <wp:effectExtent l="0" t="0" r="8255" b="8255"/>
                  <wp:docPr id="22738112" name="Picture 74" descr="یک کارگر NDIS یک شرکت کننده ره کمک مونه ویک نشان ایمنی د پالوی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2738112" name="Picture 74" descr="یک کارگر NDIS یک شرکت کننده ره کمک مونه ویک نشان ایمنی د پالوی شی استه."/>
                          <pic:cNvPicPr/>
                        </pic:nvPicPr>
                        <pic:blipFill>
                          <a:blip r:embed="rId1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0B1B2ACE" w14:textId="77777777" w:rsidR="008D1AC2" w:rsidRPr="004849BD" w:rsidRDefault="0011586D" w:rsidP="004849BD">
            <w:pPr>
              <w:pStyle w:val="ListParagraph"/>
              <w:numPr>
                <w:ilvl w:val="0"/>
                <w:numId w:val="2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تمام فرهنگا ایمن باشه</w:t>
            </w:r>
          </w:p>
        </w:tc>
      </w:tr>
      <w:tr w:rsidR="005702C2" w:rsidRPr="004849BD" w14:paraId="0B1E7980" w14:textId="77777777" w:rsidTr="00AD74AE">
        <w:tc>
          <w:tcPr>
            <w:tcW w:w="2551" w:type="dxa"/>
            <w:vAlign w:val="center"/>
          </w:tcPr>
          <w:p w14:paraId="0F47C338" w14:textId="77777777" w:rsidR="008D1AC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0085B3C" wp14:editId="7BA0C4FD">
                  <wp:extent cx="1440000" cy="1440000"/>
                  <wp:effectExtent l="0" t="0" r="8255" b="8255"/>
                  <wp:docPr id="713944535" name="Picture 75" descr="یک کارگر NDIS یک شرکت کننده ره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13944535" name="Picture 75" descr="یک کارگر NDIS یک شرکت کننده ره کمک مونه."/>
                          <pic:cNvPicPr/>
                        </pic:nvPicPr>
                        <pic:blipFill>
                          <a:blip r:embed="rId14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F18F291" w14:textId="77777777" w:rsidR="008D1AC2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که صدمه روانی ره تجربه کیدن کمک کنه.</w:t>
            </w:r>
          </w:p>
        </w:tc>
      </w:tr>
      <w:tr w:rsidR="005702C2" w:rsidRPr="004849BD" w14:paraId="7A6FD697" w14:textId="77777777" w:rsidTr="00AD74AE">
        <w:tc>
          <w:tcPr>
            <w:tcW w:w="2551" w:type="dxa"/>
            <w:vAlign w:val="center"/>
          </w:tcPr>
          <w:p w14:paraId="2B27C84B" w14:textId="77777777" w:rsidR="008E6BDF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1B226F4" wp14:editId="0A8D4106">
                  <wp:extent cx="1440000" cy="1440000"/>
                  <wp:effectExtent l="0" t="0" r="8255" b="8255"/>
                  <wp:docPr id="1515690592" name="Picture 76" descr="یک کسی سند به دیگه نفر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15690592" name="Picture 76" descr="یک کسی سند به دیگه نفر میدیه."/>
                          <pic:cNvPicPr/>
                        </pic:nvPicPr>
                        <pic:blipFill>
                          <a:blip r:embed="rId14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03B9FD7" w14:textId="77777777" w:rsidR="008E6BDF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وقتیکه مو ای قانونا ره جور کدیم، ایناره قد ارائه کنندا و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شریک خواد کدیم.</w:t>
            </w:r>
          </w:p>
        </w:tc>
      </w:tr>
      <w:tr w:rsidR="005702C2" w:rsidRPr="004849BD" w14:paraId="3CBE58CA" w14:textId="77777777" w:rsidTr="00AD74AE">
        <w:tc>
          <w:tcPr>
            <w:tcW w:w="2551" w:type="dxa"/>
            <w:vAlign w:val="center"/>
          </w:tcPr>
          <w:p w14:paraId="2F8856BE" w14:textId="77777777" w:rsidR="00981B48" w:rsidRPr="004849BD" w:rsidRDefault="0011586D" w:rsidP="004849BD">
            <w:pPr>
              <w:pStyle w:val="Image"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804499C" wp14:editId="0788DBFD">
                  <wp:extent cx="1440000" cy="1440000"/>
                  <wp:effectExtent l="0" t="0" r="8255" b="8255"/>
                  <wp:docPr id="1858900725" name="Picture 78" descr="یک ارائه دهنده و یک شرکت کننده دبله سر شی یک حباب گفتار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58900725" name="Picture 78" descr="یک ارائه دهنده و یک شرکت کننده دبله سر شی یک حباب گفتاری."/>
                          <pic:cNvPicPr/>
                        </pic:nvPicPr>
                        <pic:blipFill>
                          <a:blip r:embed="rId1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C74827B" w14:textId="77777777" w:rsidR="00981B48" w:rsidRPr="004849BD" w:rsidRDefault="0011586D" w:rsidP="004849BD">
            <w:pPr>
              <w:bidi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د اظهارنظر ارائه کنندا و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د باره ازیکه ای قانونا چی قدر خوب کار مونن گوش خواد کدیم.</w:t>
            </w:r>
          </w:p>
        </w:tc>
      </w:tr>
      <w:tr w:rsidR="005702C2" w:rsidRPr="004849BD" w14:paraId="0B45F748" w14:textId="77777777" w:rsidTr="00AD74AE">
        <w:tc>
          <w:tcPr>
            <w:tcW w:w="2551" w:type="dxa"/>
            <w:vAlign w:val="center"/>
          </w:tcPr>
          <w:p w14:paraId="6D610862" w14:textId="77777777" w:rsidR="00981B4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86C251F" wp14:editId="57D8D02E">
                  <wp:extent cx="1440000" cy="1440000"/>
                  <wp:effectExtent l="0" t="0" r="8255" b="8255"/>
                  <wp:docPr id="1181985076" name="Picture 79" descr="یک ارائه دهنده دستای خو بال گرفته د بال و زیر شی 3 خدمات استه. اونا شامل یک مگس‌گیر و یک چوب رولک، یک موتر ون و یک ارائه کننده استه که یک شرکت کننده ره کمک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81985076" name="Picture 79" descr="یک ارائه دهنده دستای خو بال گرفته د بال و زیر شی 3 خدمات استه. اونا شامل یک مگس‌گیر و یک چوب رولک، یک موتر ون و یک ارائه کننده استه که یک شرکت کننده ره کمک مونه."/>
                          <pic:cNvPicPr/>
                        </pic:nvPicPr>
                        <pic:blipFill>
                          <a:blip r:embed="rId14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33" w:type="dxa"/>
            <w:vAlign w:val="center"/>
          </w:tcPr>
          <w:p w14:paraId="3E8B90FC" w14:textId="77777777" w:rsidR="00981B4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چند دنه ارائه کننده خدماتی ره ارائه مونه که ازی قانونا پیروی مونن چک مونیم که آیا ای اقدام تاثیر مونه یا نه.</w:t>
            </w:r>
          </w:p>
        </w:tc>
      </w:tr>
    </w:tbl>
    <w:p w14:paraId="162C2F92" w14:textId="77777777" w:rsidR="00766698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05344" behindDoc="1" locked="0" layoutInCell="1" allowOverlap="1" wp14:anchorId="33B75E36" wp14:editId="1E568DF6">
                <wp:simplePos x="0" y="0"/>
                <wp:positionH relativeFrom="margin">
                  <wp:posOffset>-51379</wp:posOffset>
                </wp:positionH>
                <wp:positionV relativeFrom="paragraph">
                  <wp:posOffset>265430</wp:posOffset>
                </wp:positionV>
                <wp:extent cx="5786755" cy="241300"/>
                <wp:effectExtent l="19050" t="19050" r="42545" b="25400"/>
                <wp:wrapNone/>
                <wp:docPr id="938337676" name="Group 93833767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1864361492" name="Straight Connector 1864361492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843840095" name="Oval 843840095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D8E0B10" id="Group 938337676" o:spid="_x0000_s1026" alt="&quot;&quot;" style="position:absolute;margin-left:-4.05pt;margin-top:20.9pt;width:455.65pt;height:19pt;flip:x;z-index:-251611136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bHEUlaAMAAAwJAAAOAAAAZHJzL2Uyb0RvYy54bWy8Vltv2yAUfp+0/4B4X20nsZNadaouW7qH&#10;qq3WTn2mGMeWMDAgcbpfvwO+9bpundQ8OFzOORw+vo/D0fG+5mjHtKmkyHB0EGLEBJV5JTYZ/nG9&#10;/rTAyFgicsKlYBm+YwYfLz9+OGpUyiaylDxnGkEQYdJGZbi0VqVBYGjJamIOpGICJgupa2KhqzdB&#10;rkkD0WseTMIwCRqpc6UlZcbA6Jd2Ei99/KJg1F4UhWEW8QxDbtZ/tf/eum+wPCLpRhNVVrRLg7wh&#10;i5pUAhYdQn0hlqCtrp6EqiuqpZGFPaCyDmRRVJT5PcBuovDRbk613Cq/l03abNQAE0D7CKc3h6Xn&#10;u1OtrtSlBiQatQEsfM/tZV/oGhW8Ut/gZP3uIF+09+DdDeCxvUUUBuP5IpnHMUYU5iazaBp26NIS&#10;jsC5RdFiDvOjKy2/js7zaTQfnOOZdw7aJJZHwYPUGgVkMSMe5v/wuCqJYh5mkwIelxpVOWS7SGbT&#10;JJodTjASpAbuXllNqk1p0UoKAcySGt0z8vj5ACvRoWlSA8D2ULr/DsARCYApmSxaGo5IRsl8Css6&#10;JB/iQFKljT1lskaukWFeCZc6ScnuzFjIASDrTdwwF6jJ8HQRwWkgSkBhWuRuOUC0T8+37B1nrcN3&#10;VgAA7rx8YC9FtuIa7QiIiFDKhI18CBcerJ1bUXE+OIavO3b2zpV5mf6L8+DhV5bCDs51JaR+bnW7&#10;71MuWvsegXbfDoJbmd/5g/PQAL+cIN6BaIvZdDELw0OQRsuzCwAajaMjsQaZ9ifXy2MgVhzH8yQG&#10;6vTMAXg7iYEknap6eT5W2EibjlmMg/LNH8llJK/yNZy8OwejN7cDS9br1SqcdSR5YHafkN7txRjJ&#10;58nhPHkaAxjORX98Xl8vEXjyHBN6AvvFS5KzltdxCL9+MVd9HOW9nJ7n+F+I4705zgdZvsJxpGVb&#10;CI2i6wrukTNi7CXRUPmAIFDN7QV8Ci7h6pBdC6NS6l/PjTt7uIBhFqMGKmmGzc8t0QzovK1XEu6M&#10;CN4AivomxNeW981Cy/oGCviJiwBTRFCIk2Fqdd9Z2bZawxOAspMTbwalUxF7Jq4U7W8pd+dd72+I&#10;Vh19LfD+XPZX+5P7sbXtWNQqv+t44ft6AyXXE6B7Hriafr/v7cdHzPI3AAAA//8DAFBLAwQUAAYA&#10;CAAAACEAW0aExd4AAAAIAQAADwAAAGRycy9kb3ducmV2LnhtbEyPzU7DMBCE70i8g7VI3Fo7JYI0&#10;ZFNVSCCEuBB+1KMbL4lFbEex24a3ZznBcTSjmW+qzewGcaQp2uARsqUCQb4NxvoO4e31flGAiEl7&#10;o4fgCeGbImzq87NKlyac/Asdm9QJLvGx1Ah9SmMpZWx7cjouw0ievc8wOZ1YTp00kz5xuRvkSqlr&#10;6bT1vNDrke56ar+ag0N439qc8o/d07NqiR6N3D00Nke8vJi3tyASzekvDL/4jA41M+3DwZsoBoRF&#10;kXESIc/4AftrdbUCsUe4WRcg60r+P1D/AAAA//8DAFBLAQItABQABgAIAAAAIQC2gziS/gAAAOEB&#10;AAATAAAAAAAAAAAAAAAAAAAAAABbQ29udGVudF9UeXBlc10ueG1sUEsBAi0AFAAGAAgAAAAhADj9&#10;If/WAAAAlAEAAAsAAAAAAAAAAAAAAAAALwEAAF9yZWxzLy5yZWxzUEsBAi0AFAAGAAgAAAAhANsc&#10;RSVoAwAADAkAAA4AAAAAAAAAAAAAAAAALgIAAGRycy9lMm9Eb2MueG1sUEsBAi0AFAAGAAgAAAAh&#10;AFtGhMXeAAAACAEAAA8AAAAAAAAAAAAAAAAAwgUAAGRycy9kb3ducmV2LnhtbFBLBQYAAAAABAAE&#10;APMAAADNBgAAAAA=&#10;">
                <v:line id="Straight Connector 1864361492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8NR/HygAAAOMAAAAPAAAAZHJzL2Rvd25yZXYueG1sRE9La8JA&#10;EL4X+h+WKfRSdOODoNFVWktBqAcfAXMcsmMSmp0N2Y3Gf98tFDzO957luje1uFLrKssKRsMIBHFu&#10;dcWFgvT0NZiBcB5ZY22ZFNzJwXr1/LTERNsbH+h69IUIIewSVFB63yRSurwkg25oG+LAXWxr0Iez&#10;LaRu8RbCTS3HURRLgxWHhhIb2pSU/xw7o+B8P2y6/WcjszrNst35+y3tPjqlXl/69wUIT71/iP/d&#10;Wx3mz+LpJB5N52P4+ykAIFe/AAAA//8DAFBLAQItABQABgAIAAAAIQDb4fbL7gAAAIUBAAATAAAA&#10;AAAAAAAAAAAAAAAAAABbQ29udGVudF9UeXBlc10ueG1sUEsBAi0AFAAGAAgAAAAhAFr0LFu/AAAA&#10;FQEAAAsAAAAAAAAAAAAAAAAAHwEAAF9yZWxzLy5yZWxzUEsBAi0AFAAGAAgAAAAhAPw1H8fKAAAA&#10;4wAAAA8AAAAAAAAAAAAAAAAABwIAAGRycy9kb3ducmV2LnhtbFBLBQYAAAAAAwADALcAAAD+AgAA&#10;AAA=&#10;" strokecolor="#65276f [3044]" strokeweight="3pt">
                  <v:stroke endcap="round"/>
                </v:line>
                <v:oval id="Oval 843840095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N1cXGygAAAOIAAAAPAAAAZHJzL2Rvd25yZXYueG1sRI/NbsIw&#10;EITvSH0Hayv1BnYpjULAoABCojd+euhxFW+TQLyOYgPp29eVKnEczcw3mvmyt424UedrxxpeRwoE&#10;ceFMzaWGz9N2mILwAdlg45g0/JCH5eJpMMfMuDsf6HYMpYgQ9hlqqEJoMyl9UZFFP3ItcfS+XWcx&#10;RNmV0nR4j3DbyLFSibRYc1yosKV1RcXleLUaki952Mg8XC/5rt83q/XZJh9nrV+e+3wGIlAfHuH/&#10;9s5oSCdv6USp6Tv8XYp3QC5+AQAA//8DAFBLAQItABQABgAIAAAAIQDb4fbL7gAAAIUBAAATAAAA&#10;AAAAAAAAAAAAAAAAAABbQ29udGVudF9UeXBlc10ueG1sUEsBAi0AFAAGAAgAAAAhAFr0LFu/AAAA&#10;FQEAAAsAAAAAAAAAAAAAAAAAHwEAAF9yZWxzLy5yZWxzUEsBAi0AFAAGAAgAAAAhAE3VxcbKAAAA&#10;4gAAAA8AAAAAAAAAAAAAAAAABwIAAGRycy9kb3ducmV2LnhtbFBLBQYAAAAAAwADALcAAAD+AgAA&#10;AAA=&#10;" fillcolor="#ffcc04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22</w:t>
      </w:r>
    </w:p>
    <w:tbl>
      <w:tblPr>
        <w:bidiVisual/>
        <w:tblW w:w="9214" w:type="dxa"/>
        <w:tblLayout w:type="fixed"/>
        <w:tblLook w:val="04A0" w:firstRow="1" w:lastRow="0" w:firstColumn="1" w:lastColumn="0" w:noHBand="0" w:noVBand="1"/>
      </w:tblPr>
      <w:tblGrid>
        <w:gridCol w:w="2552"/>
        <w:gridCol w:w="6576"/>
        <w:gridCol w:w="86"/>
      </w:tblGrid>
      <w:tr w:rsidR="005702C2" w:rsidRPr="004849BD" w14:paraId="7871ED4E" w14:textId="77777777" w:rsidTr="00AD74AE">
        <w:trPr>
          <w:trHeight w:val="3628"/>
        </w:trPr>
        <w:tc>
          <w:tcPr>
            <w:tcW w:w="2552" w:type="dxa"/>
            <w:vAlign w:val="center"/>
          </w:tcPr>
          <w:p w14:paraId="3829A02C" w14:textId="77777777" w:rsidR="00766698" w:rsidRPr="004849BD" w:rsidRDefault="0011586D" w:rsidP="004849BD">
            <w:pPr>
              <w:pStyle w:val="Image"/>
              <w:spacing w:before="7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96EC5BB" wp14:editId="19A466BC">
                  <wp:extent cx="1483360" cy="1483360"/>
                  <wp:effectExtent l="0" t="0" r="2540" b="2540"/>
                  <wp:docPr id="1288388905" name="Picture 80" descr="3 کارگر و یک ساختمان اداری د پشت یک موانع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88388905" name="Picture 80" descr="3 کارگر و یک ساختمان اداری د پشت یک موانع."/>
                          <pic:cNvPicPr/>
                        </pic:nvPicPr>
                        <pic:blipFill>
                          <a:blip r:embed="rId14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2FF2914D" w14:textId="77777777" w:rsidR="00766698" w:rsidRPr="004849BD" w:rsidRDefault="0011586D" w:rsidP="004849BD">
            <w:pPr>
              <w:bidi/>
              <w:spacing w:before="7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به موانعی که باضی سازمانایی که مردمای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مونن دچار استن نگاه خواد کدیم.</w:t>
            </w:r>
          </w:p>
          <w:p w14:paraId="07BCFE3C" w14:textId="77777777" w:rsidR="0076669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قد دیگه نهادای دولتی بلده از بین بردون ازی موانع همکاری خواد کدیم.</w:t>
            </w:r>
          </w:p>
        </w:tc>
      </w:tr>
      <w:tr w:rsidR="005702C2" w:rsidRPr="004849BD" w14:paraId="19A4F4DF" w14:textId="77777777" w:rsidTr="00AD74AE">
        <w:trPr>
          <w:gridAfter w:val="1"/>
          <w:wAfter w:w="86" w:type="dxa"/>
          <w:trHeight w:val="3628"/>
        </w:trPr>
        <w:tc>
          <w:tcPr>
            <w:tcW w:w="2552" w:type="dxa"/>
            <w:vAlign w:val="center"/>
          </w:tcPr>
          <w:p w14:paraId="45A9BB4D" w14:textId="77777777" w:rsidR="00981B48" w:rsidRPr="004849BD" w:rsidRDefault="0011586D" w:rsidP="004849BD">
            <w:pPr>
              <w:pStyle w:val="Image"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305FEEE" wp14:editId="2811D8FD">
                  <wp:extent cx="1483360" cy="1483360"/>
                  <wp:effectExtent l="0" t="0" r="2540" b="2540"/>
                  <wp:docPr id="888793777" name="Picture 14" descr="یک کارگر NDIS یک شرکت کننده ره کمک نه و یک تیر به طرف بال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88793777" name="Picture 14" descr="یک کارگر NDIS یک شرکت کننده ره کمک نه و یک تیر به طرف بالا."/>
                          <pic:cNvPicPr/>
                        </pic:nvPicPr>
                        <pic:blipFill>
                          <a:blip r:embed="rId1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B835D74" w14:textId="2E787148" w:rsidR="00981B48" w:rsidRPr="004849BD" w:rsidRDefault="0011586D" w:rsidP="004849BD">
            <w:pPr>
              <w:bidi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یقین خوره ثابت خواد کدیم که سازمانایی که نفرای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 xml:space="preserve">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مونن بی تنن خدمات زیادتری</w:t>
            </w:r>
            <w:r w:rsidR="00C177D3">
              <w:rPr>
                <w:rFonts w:cs="Dubai"/>
              </w:rPr>
              <w:br/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ارائه کنن.</w:t>
            </w:r>
          </w:p>
        </w:tc>
      </w:tr>
      <w:tr w:rsidR="005702C2" w:rsidRPr="004849BD" w14:paraId="5C1410E8" w14:textId="77777777" w:rsidTr="00AD74AE">
        <w:trPr>
          <w:gridAfter w:val="1"/>
          <w:wAfter w:w="86" w:type="dxa"/>
          <w:trHeight w:val="3628"/>
        </w:trPr>
        <w:tc>
          <w:tcPr>
            <w:tcW w:w="2552" w:type="dxa"/>
            <w:vAlign w:val="center"/>
          </w:tcPr>
          <w:p w14:paraId="6852DEA9" w14:textId="77777777" w:rsidR="00CE08D6" w:rsidRPr="004849BD" w:rsidRDefault="0011586D" w:rsidP="004849BD">
            <w:pPr>
              <w:spacing w:line="240" w:lineRule="auto"/>
              <w:jc w:val="center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FBE244C" wp14:editId="4C834EE7">
                  <wp:extent cx="1483360" cy="1483360"/>
                  <wp:effectExtent l="0" t="0" r="2540" b="2540"/>
                  <wp:docPr id="1881083683" name="Picture 81" descr="3 کارگر د پشت یک موانع و یک تیر به طرف پایی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81083683" name="Picture 81" descr="3 کارگر د پشت یک موانع و یک تیر به طرف پایین."/>
                          <pic:cNvPicPr/>
                        </pic:nvPicPr>
                        <pic:blipFill>
                          <a:blip r:embed="rId1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E34D674" w14:textId="77777777" w:rsidR="00CE08D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چند دنه سازمانا موانعی کمتری ره تجربه مونن چک مونیم که آیا ای اقدام تاثیر مونه یا نه.</w:t>
            </w:r>
          </w:p>
        </w:tc>
      </w:tr>
    </w:tbl>
    <w:p w14:paraId="08D97C49" w14:textId="77777777" w:rsidR="0039501C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1A81B47E" w14:textId="77777777" w:rsidR="00766698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07392" behindDoc="1" locked="0" layoutInCell="1" allowOverlap="1" wp14:anchorId="6476BED8" wp14:editId="35982583">
                <wp:simplePos x="0" y="0"/>
                <wp:positionH relativeFrom="margin">
                  <wp:posOffset>-56515</wp:posOffset>
                </wp:positionH>
                <wp:positionV relativeFrom="paragraph">
                  <wp:posOffset>286218</wp:posOffset>
                </wp:positionV>
                <wp:extent cx="5786755" cy="241300"/>
                <wp:effectExtent l="19050" t="19050" r="42545" b="25400"/>
                <wp:wrapNone/>
                <wp:docPr id="359315507" name="Group 35931550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6755" cy="241300"/>
                          <a:chOff x="11875" y="0"/>
                          <a:chExt cx="5787317" cy="241540"/>
                        </a:xfrm>
                      </wpg:grpSpPr>
                      <wps:wsp>
                        <wps:cNvPr id="2103855474" name="Straight Connector 210385547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41901217" name="Oval 124190121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FFCC04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6D8AB61" id="Group 359315507" o:spid="_x0000_s1026" alt="&quot;&quot;" style="position:absolute;margin-left:-4.45pt;margin-top:22.55pt;width:455.65pt;height:19pt;flip:x;z-index:-251609088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emN7ZQMAAA4JAAAOAAAAZHJzL2Uyb0RvYy54bWy8Vl1P2zAUfZ+0/2D5fSRpm6ZEpIh1K3tA&#10;gAYTz8ZxmkiO7dmGlP36XTtfBcrYmEQfUn/ce319fI6vj463NUf3TJtKigxHByFGTFCZV2KT4R/X&#10;608LjIwlIidcCpbhB2bw8fLjh6NGpWwiS8lzphEEESZtVIZLa1UaBIaWrCbmQComYLKQuiYWunoT&#10;5Jo0EL3mwSQM50Ejda60pMwYGP3STuKlj18UjNqLojDMIp5hyM36r/bfW/cNlkck3Wiiyop2aZA3&#10;ZFGTSsCiQ6gvxBJ0p6tnoeqKamlkYQ+orANZFBVlfg+wmyh8sptTLe+U38smbTZqgAmgfYLTm8PS&#10;8/tTra7UpQYkGrUBLHzP7WVb6BoVvFLf4GT97iBftPXgPQzgsa1FFAbjZDFP4hgjCnOTWTQNO3Rp&#10;CUfg3KJokcD86ErLr6NzMo2SwTmeeeegTWJ5FDxKrVFAFjPiYf4Pj6uSKOZhNingcalRlcMWonC6&#10;iONZMsNIkBq4e2U1qTalRSspBDBLarRj5PHzAVaiQ9OkBoDtoXT/HYAjEgDTfLJoaTgiGc2T6aQF&#10;4zEOJFXa2FMma+QaGeaVcKmTlNyfGQs5AGS9iRvmAjUZni4iOA1ECShMi9wtB4j26fmWfeCsdfjO&#10;CgDAnZcP7KXIVlyjewIiIpQyYSMfwoUHa+dWVJwPjuHrjp29c2Vepv/iPHj4laWwg3NdCan3rW63&#10;fcpFa98j0O7bQXAr8wd/cB4a4JcTxDsQLQKxHIbRxNG/JdoFII12hkdqDULtz64XyECtOI6TeQzk&#10;GWXW8wrWcbrqBfpUYyNxOm4xDto3f6SXkbzK13D27iSM3twOPFmvV6tw1tHkkdkuJb3bizHmnyeH&#10;yfx5DOA4F/0BeoW9ROHJPi70FPaLlyRnLbPjEH79Yq7+ONJ7Qe1n+V/I471ZzgdhvsJypGVbCo2i&#10;6wpukjNi7CXRUPuAIFDP7QV8Ci7h8pBdC6NS6l/7xp09XMEwi1EDtTTD5ucd0Qz4fFevJNwaEbwC&#10;FPVNiK8t75uFlvUNlPATFwGmiKAQJ8PU6r6zsm29hkcAZScn3gyKpyL2TFwp2t9T7ta73t4QrTr6&#10;WuD9uewv92c3ZGvbsajVftfx0vcVB4quJ0D3QHBVfbfv7cdnzPI3AAAA//8DAFBLAwQUAAYACAAA&#10;ACEAGaKYvN4AAAAIAQAADwAAAGRycy9kb3ducmV2LnhtbEyPzU7DMBCE70i8g7VI3Fo7JaA0ZFNV&#10;SCCEuBB+1KMbL4lFvI5itw1vjznBcTSjmW+qzewGcaQpWM8I2VKBIG69sdwhvL3eLwoQIWo2evBM&#10;CN8UYFOfn1W6NP7EL3RsYidSCYdSI/QxjqWUoe3J6bD0I3HyPv3kdExy6qSZ9CmVu0GulLqRTltO&#10;C70e6a6n9qs5OIT3rc0p/9g9PauW6NHI3UNjc8TLi3l7CyLSHP/C8Iuf0KFOTHt/YBPEgLAo1imJ&#10;kF9nIJK/VqscxB6huMpA1pX8f6D+AQAA//8DAFBLAQItABQABgAIAAAAIQC2gziS/gAAAOEBAAAT&#10;AAAAAAAAAAAAAAAAAAAAAABbQ29udGVudF9UeXBlc10ueG1sUEsBAi0AFAAGAAgAAAAhADj9If/W&#10;AAAAlAEAAAsAAAAAAAAAAAAAAAAALwEAAF9yZWxzLy5yZWxzUEsBAi0AFAAGAAgAAAAhAHR6Y3tl&#10;AwAADgkAAA4AAAAAAAAAAAAAAAAALgIAAGRycy9lMm9Eb2MueG1sUEsBAi0AFAAGAAgAAAAhABmi&#10;mLzeAAAACAEAAA8AAAAAAAAAAAAAAAAAvwUAAGRycy9kb3ducmV2LnhtbFBLBQYAAAAABAAEAPMA&#10;AADKBgAAAAA=&#10;">
                <v:line id="Straight Connector 210385547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HN6o7zQAAAOMAAAAPAAAAZHJzL2Rvd25yZXYueG1sRI9Ba8JA&#10;FITvhf6H5RW8FN1otUp0lVYpCHqoGjDHR/Y1Cc2+DdmNxn/fLQgeh5n5hlmsOlOJCzWutKxgOIhA&#10;EGdWl5wrSE5f/RkI55E1VpZJwY0crJbPTwuMtb3ygS5Hn4sAYRejgsL7OpbSZQUZdANbEwfvxzYG&#10;fZBNLnWD1wA3lRxF0bs0WHJYKLCmdUHZ77E1Cs63w7r93tQyrZI03Z93r0n72SrVe+k+5iA8df4R&#10;vre3WsFoGL3NJpPxdAz/n8IfkMs/AAAA//8DAFBLAQItABQABgAIAAAAIQDb4fbL7gAAAIUBAAAT&#10;AAAAAAAAAAAAAAAAAAAAAABbQ29udGVudF9UeXBlc10ueG1sUEsBAi0AFAAGAAgAAAAhAFr0LFu/&#10;AAAAFQEAAAsAAAAAAAAAAAAAAAAAHwEAAF9yZWxzLy5yZWxzUEsBAi0AFAAGAAgAAAAhAEc3qjvN&#10;AAAA4wAAAA8AAAAAAAAAAAAAAAAABwIAAGRycy9kb3ducmV2LnhtbFBLBQYAAAAAAwADALcAAAAB&#10;AwAAAAA=&#10;" strokecolor="#65276f [3044]" strokeweight="3pt">
                  <v:stroke endcap="round"/>
                </v:line>
                <v:oval id="Oval 124190121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eJPpWxwAAAOMAAAAPAAAAZHJzL2Rvd25yZXYueG1sRE/NasJA&#10;EL4LfYdlCt50kyCxpq6SWgp607QHj0N2mkSzsyG7avr2riD0ON//LNeDacWVetdYVhBPIxDEpdUN&#10;Vwp+vr8mbyCcR9bYWiYFf+RgvXoZLTHT9sYHuha+EiGEXYYKau+7TEpX1mTQTW1HHLhf2xv04ewr&#10;qXu8hXDTyiSKUmmw4dBQY0ebmspzcTEK0qM8fMrcX875dti3H5uTSXcnpcavQ/4OwtPg/8VP91aH&#10;+cksXkRxEs/h8VMAQK7uAAAA//8DAFBLAQItABQABgAIAAAAIQDb4fbL7gAAAIUBAAATAAAAAAAA&#10;AAAAAAAAAAAAAABbQ29udGVudF9UeXBlc10ueG1sUEsBAi0AFAAGAAgAAAAhAFr0LFu/AAAAFQEA&#10;AAsAAAAAAAAAAAAAAAAAHwEAAF9yZWxzLy5yZWxzUEsBAi0AFAAGAAgAAAAhAN4k+lbHAAAA4wAA&#10;AA8AAAAAAAAAAAAAAAAABwIAAGRycy9kb3ducmV2LnhtbFBLBQYAAAAAAwADALcAAAD7AgAAAAA=&#10;" fillcolor="#ffcc04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23</w:t>
      </w:r>
    </w:p>
    <w:tbl>
      <w:tblPr>
        <w:bidiVisual/>
        <w:tblW w:w="9184" w:type="dxa"/>
        <w:tblLayout w:type="fixed"/>
        <w:tblLook w:val="04A0" w:firstRow="1" w:lastRow="0" w:firstColumn="1" w:lastColumn="0" w:noHBand="0" w:noVBand="1"/>
      </w:tblPr>
      <w:tblGrid>
        <w:gridCol w:w="2551"/>
        <w:gridCol w:w="6633"/>
      </w:tblGrid>
      <w:tr w:rsidR="005702C2" w:rsidRPr="004849BD" w14:paraId="7544AFD2" w14:textId="77777777" w:rsidTr="00AD74AE">
        <w:tc>
          <w:tcPr>
            <w:tcW w:w="2551" w:type="dxa"/>
            <w:vAlign w:val="center"/>
          </w:tcPr>
          <w:p w14:paraId="7CF6138C" w14:textId="77777777" w:rsidR="00766698" w:rsidRPr="004849BD" w:rsidRDefault="00766698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633" w:type="dxa"/>
            <w:vAlign w:val="center"/>
          </w:tcPr>
          <w:p w14:paraId="0758D088" w14:textId="77777777" w:rsidR="00766698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قد دیگه نهادای دولتی کار مونیم تا یقین خوره ثابت کنیم ترجمانای زیادتری موارد زیر ره بوفامن:</w:t>
            </w:r>
          </w:p>
        </w:tc>
      </w:tr>
      <w:tr w:rsidR="005702C2" w:rsidRPr="004849BD" w14:paraId="2120C19F" w14:textId="77777777" w:rsidTr="00AD74AE">
        <w:tc>
          <w:tcPr>
            <w:tcW w:w="2551" w:type="dxa"/>
            <w:vAlign w:val="center"/>
          </w:tcPr>
          <w:p w14:paraId="6719F0E4" w14:textId="77777777" w:rsidR="00AD3E0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20603F5" wp14:editId="3BD2780A">
                  <wp:extent cx="1440000" cy="1440000"/>
                  <wp:effectExtent l="0" t="0" r="8255" b="8255"/>
                  <wp:docPr id="1062528603" name="Picture 82" descr="یک نفر سند NDIS ره د دست خو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2528603" name="Picture 82" descr="یک نفر سند NDIS ره د دست خو گرفته."/>
                          <pic:cNvPicPr/>
                        </pic:nvPicPr>
                        <pic:blipFill>
                          <a:blip r:embed="rId15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693B405B" w14:textId="77777777" w:rsidR="00AD3E02" w:rsidRPr="004849BD" w:rsidRDefault="0011586D" w:rsidP="004849BD">
            <w:pPr>
              <w:pStyle w:val="ListParagraph"/>
              <w:numPr>
                <w:ilvl w:val="0"/>
                <w:numId w:val="19"/>
              </w:num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خود </w:t>
            </w:r>
            <w:r w:rsidRPr="005F5E25">
              <w:rPr>
                <w:rFonts w:cs="FS Me Pro"/>
                <w:rtl/>
              </w:rPr>
              <w:t>NDIS</w:t>
            </w:r>
          </w:p>
        </w:tc>
      </w:tr>
      <w:tr w:rsidR="005702C2" w:rsidRPr="004849BD" w14:paraId="58BE58DE" w14:textId="77777777" w:rsidTr="00AD74AE">
        <w:tc>
          <w:tcPr>
            <w:tcW w:w="2551" w:type="dxa"/>
            <w:vAlign w:val="center"/>
          </w:tcPr>
          <w:p w14:paraId="00B0AD15" w14:textId="77777777" w:rsidR="00AD3E0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3712" behindDoc="0" locked="0" layoutInCell="1" allowOverlap="1" wp14:anchorId="1453EDA8" wp14:editId="3F09184B">
                      <wp:simplePos x="0" y="0"/>
                      <wp:positionH relativeFrom="column">
                        <wp:posOffset>260985</wp:posOffset>
                      </wp:positionH>
                      <wp:positionV relativeFrom="paragraph">
                        <wp:posOffset>205740</wp:posOffset>
                      </wp:positionV>
                      <wp:extent cx="892175" cy="324485"/>
                      <wp:effectExtent l="0" t="0" r="3175" b="0"/>
                      <wp:wrapNone/>
                      <wp:docPr id="35824927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2448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72B5E67" w14:textId="77777777" w:rsidR="0011586D" w:rsidRPr="005F5E25" w:rsidRDefault="0011586D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4"/>
                                      <w:szCs w:val="3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34"/>
                                      <w:szCs w:val="34"/>
                                      <w:rtl/>
                                    </w:rPr>
                                    <w:t>حقوق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453EDA8" id="_x0000_s1043" type="#_x0000_t202" alt="&quot;&quot;" style="position:absolute;left:0;text-align:left;margin-left:20.55pt;margin-top:16.2pt;width:70.25pt;height:25.55pt;z-index:25176371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k2pO8wEAAMQDAAAOAAAAZHJzL2Uyb0RvYy54bWysU8tu2zAQvBfoPxC815LduHEEy0GaNEWB&#10;9AGk/QCaoiyiJJdd0pbcr8+Skp2gvRXVgViS2tmd2eH6erCGHRQGDa7m81nJmXISGu12Nf/x/f7N&#10;irMQhWuEAadqflSBX29ev1r3vlIL6MA0ChmBuFD1vuZdjL4qiiA7ZUWYgVeOLltAKyJtcVc0KHpC&#10;t6ZYlOW7ogdsPIJUIdDp3XjJNxm/bZWMX9s2qMhMzam3mFfM6zatxWYtqh0K32k5tSH+oQsrtKOi&#10;Z6g7EQXbo/4LymqJEKCNMwm2gLbVUmUOxGZe/sHmsRNeZS4kTvBnmcL/g5VfDo/+G7I4vIeBBphJ&#10;BP8A8mdgDm474XbqBhH6TomGCs+TZEXvQzWlJqlDFRLItv8MDQ1Z7CNkoKFFm1QhnozQaQDHs+hq&#10;iEzS4epqMb9ccibp6u3i4mK1zBVEdUr2GOJHBZaloOZIM83g4vAQYmpGVKdfUi0H99qYPFfjWF/z&#10;q+VimRNe3FgdyXZGW6pfpm80QuL4wTU5OQptxpgKGDeRTjxHxnHYDkw3pMhlSk4ibKE5kgwIo83o&#10;WVDQAf7mrCeL1Tz82gtUnJlPjqRMfjwFeAq2p0A4Sak1j5yN4W3Mvh053pDErc70nytPPZJVsiqT&#10;rZMXX+7zX8+Pb/MEAAD//wMAUEsDBBQABgAIAAAAIQDApNMk3gAAAAgBAAAPAAAAZHJzL2Rvd25y&#10;ZXYueG1sTI9BT4NAFITvJv6HzTPxZhfaShB5NI3Rk4mR4sHjwr4CKfsW2W2L/97tqR4nM5n5Jt/M&#10;ZhAnmlxvGSFeRCCIG6t7bhG+qreHFITzirUaLBPCLznYFLc3ucq0PXNJp51vRShhlymEzvsxk9I1&#10;HRnlFnYkDt7eTkb5IKdW6kmdQ7kZ5DKKEmlUz2GhUyO9dNQcdkeDsP3m8rX/+ag/y33ZV9VTxO/J&#10;AfH+bt4+g/A0+2sYLvgBHYrAVNsjaycGhHUchyTCarkGcfHTOAFRI6SrR5BFLv8fKP4AAAD//wMA&#10;UEsBAi0AFAAGAAgAAAAhALaDOJL+AAAA4QEAABMAAAAAAAAAAAAAAAAAAAAAAFtDb250ZW50X1R5&#10;cGVzXS54bWxQSwECLQAUAAYACAAAACEAOP0h/9YAAACUAQAACwAAAAAAAAAAAAAAAAAvAQAAX3Jl&#10;bHMvLnJlbHNQSwECLQAUAAYACAAAACEAq5NqTvMBAADEAwAADgAAAAAAAAAAAAAAAAAuAgAAZHJz&#10;L2Uyb0RvYy54bWxQSwECLQAUAAYACAAAACEAwKTTJN4AAAAIAQAADwAAAAAAAAAAAAAAAABNBAAA&#10;ZHJzL2Rvd25yZXYueG1sUEsFBgAAAAAEAAQA8wAAAFgFAAAAAA==&#10;" filled="f" stroked="f">
                      <v:textbox inset="0,0,0,0">
                        <w:txbxContent>
                          <w:p w14:paraId="272B5E67" w14:textId="77777777" w:rsidR="0011586D" w:rsidRPr="005F5E25" w:rsidRDefault="0011586D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4"/>
                                <w:szCs w:val="3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34"/>
                                <w:szCs w:val="34"/>
                                <w:rtl/>
                              </w:rPr>
                              <w:t>حقوق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AD3E02" w:rsidRPr="004849BD">
              <w:rPr>
                <w:rFonts w:cs="Dubai"/>
                <w:noProof/>
              </w:rPr>
              <w:drawing>
                <wp:inline distT="0" distB="0" distL="0" distR="0" wp14:anchorId="56B5D9C0" wp14:editId="196F7D22">
                  <wp:extent cx="1440000" cy="1440000"/>
                  <wp:effectExtent l="0" t="0" r="8255" b="8255"/>
                  <wp:docPr id="1028388742" name="Picture 83" descr="یک سندی که بله شی «Rights (حقوق)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28388742" name="Picture 83" descr="یک سندی که بله شی «Rights (حقوق)» نوشته استه."/>
                          <pic:cNvPicPr/>
                        </pic:nvPicPr>
                        <pic:blipFill>
                          <a:blip r:embed="rId15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4ECBA93" w14:textId="77777777" w:rsidR="00AD3E02" w:rsidRPr="004849BD" w:rsidRDefault="0011586D" w:rsidP="004849BD">
            <w:pPr>
              <w:pStyle w:val="ListParagraph"/>
              <w:numPr>
                <w:ilvl w:val="0"/>
                <w:numId w:val="70"/>
              </w:numPr>
              <w:bidi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حقوق نفرای که یک معیوبیت دیرن.</w:t>
            </w:r>
          </w:p>
        </w:tc>
      </w:tr>
      <w:tr w:rsidR="005702C2" w:rsidRPr="004849BD" w14:paraId="5650B2B8" w14:textId="77777777" w:rsidTr="00AD74AE">
        <w:tc>
          <w:tcPr>
            <w:tcW w:w="2551" w:type="dxa"/>
            <w:vAlign w:val="center"/>
          </w:tcPr>
          <w:p w14:paraId="19641C39" w14:textId="77777777" w:rsidR="00D64264" w:rsidRPr="004849BD" w:rsidRDefault="0011586D" w:rsidP="004849BD">
            <w:pPr>
              <w:pStyle w:val="Image"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52047C8" wp14:editId="226EB9F8">
                  <wp:extent cx="1440000" cy="1440000"/>
                  <wp:effectExtent l="0" t="0" r="8255" b="8255"/>
                  <wp:docPr id="1833459512" name="Picture 15" descr="2 شرکت کننده و یک ترجمان د زیر یک حباب گفتاری گفتگو مونن که یک زیبون بغیر از انگلیسی ره نیشو میدیه. د پالوی شی یک تیر استه که به طرف بالا اشاره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33459512" name="Picture 15" descr="2 شرکت کننده و یک ترجمان د زیر یک حباب گفتاری گفتگو مونن که یک زیبون بغیر از انگلیسی ره نیشو میدیه. د پالوی شی یک تیر استه که به طرف بالا اشاره مونه."/>
                          <pic:cNvPicPr/>
                        </pic:nvPicPr>
                        <pic:blipFill>
                          <a:blip r:embed="rId15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309B7127" w14:textId="77777777" w:rsidR="00D64264" w:rsidRPr="004849BD" w:rsidRDefault="0011586D" w:rsidP="004849BD">
            <w:pPr>
              <w:bidi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یقین خوره ثابت مونیم که ترجمانای زیادی باشن که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حمایت کنن.</w:t>
            </w:r>
          </w:p>
        </w:tc>
      </w:tr>
      <w:tr w:rsidR="005702C2" w:rsidRPr="004849BD" w14:paraId="04BD2577" w14:textId="77777777" w:rsidTr="00AD74AE">
        <w:tc>
          <w:tcPr>
            <w:tcW w:w="2551" w:type="dxa"/>
            <w:vAlign w:val="center"/>
          </w:tcPr>
          <w:p w14:paraId="70E5169B" w14:textId="77777777" w:rsidR="00D64264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CE131AB" wp14:editId="363B270B">
                  <wp:extent cx="1440000" cy="1440000"/>
                  <wp:effectExtent l="0" t="0" r="8255" b="8255"/>
                  <wp:docPr id="395913801" name="Picture 16" descr="یک سند که یک علامت تیک ره د داخل یک حباب گفتاری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95913801" name="Picture 16" descr="یک سند که یک علامت تیک ره د داخل یک حباب گفتاری نیشو میدیه."/>
                          <pic:cNvPicPr/>
                        </pic:nvPicPr>
                        <pic:blipFill>
                          <a:blip r:embed="rId15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1FA12961" w14:textId="77777777" w:rsidR="00D6426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همچنین توغ مونیم که بلده حمایت ترجمانا چند دنه برنامه وجود دیره.</w:t>
            </w:r>
          </w:p>
        </w:tc>
      </w:tr>
      <w:tr w:rsidR="005702C2" w:rsidRPr="004849BD" w14:paraId="32F28650" w14:textId="77777777" w:rsidTr="00AD74AE">
        <w:tc>
          <w:tcPr>
            <w:tcW w:w="2551" w:type="dxa"/>
            <w:vAlign w:val="center"/>
          </w:tcPr>
          <w:p w14:paraId="6752F4AF" w14:textId="77777777" w:rsidR="00445656" w:rsidRPr="004849BD" w:rsidRDefault="0011586D" w:rsidP="004849BD">
            <w:pPr>
              <w:pStyle w:val="Image"/>
              <w:spacing w:before="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6559422" wp14:editId="6C20AC99">
                  <wp:extent cx="1404000" cy="1404000"/>
                  <wp:effectExtent l="0" t="0" r="5715" b="5715"/>
                  <wp:docPr id="23462965" name="Picture 17" descr="3 ترجمان که طرف خودون خو اشاره مونن و دستای خوره بال گرفت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462965" name="Picture 17" descr="3 ترجمان که طرف خودون خو اشاره مونن و دستای خوره بال گرفتن."/>
                          <pic:cNvPicPr/>
                        </pic:nvPicPr>
                        <pic:blipFill>
                          <a:blip r:embed="rId1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7481CF16" w14:textId="77777777" w:rsidR="00445656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چند دنه ترجمان موجوده تا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قد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کمک کنه توغ مونیم که آیا ای اقدام تاثیر مونه یا نه.</w:t>
            </w:r>
          </w:p>
        </w:tc>
      </w:tr>
    </w:tbl>
    <w:p w14:paraId="1D1786B4" w14:textId="2FAB7706" w:rsidR="00B676E1" w:rsidRPr="004849BD" w:rsidRDefault="0011586D" w:rsidP="004849BD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4849BD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09440" behindDoc="1" locked="0" layoutInCell="1" allowOverlap="1" wp14:anchorId="3C8A5807" wp14:editId="4805441E">
                <wp:simplePos x="0" y="0"/>
                <wp:positionH relativeFrom="page">
                  <wp:posOffset>571709</wp:posOffset>
                </wp:positionH>
                <wp:positionV relativeFrom="paragraph">
                  <wp:posOffset>-164620</wp:posOffset>
                </wp:positionV>
                <wp:extent cx="6422400" cy="1076221"/>
                <wp:effectExtent l="19050" t="19050" r="16510" b="10160"/>
                <wp:wrapNone/>
                <wp:docPr id="565464728" name="Rectangle: Rounded Corners 565464728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1076221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06A8B5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CDD5BE5" id="Rectangle: Rounded Corners 565464728" o:spid="_x0000_s1026" alt="&quot;&quot;" style="position:absolute;margin-left:45pt;margin-top:-12.95pt;width:505.7pt;height:84.75pt;z-index:-251607040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3KXuiwIAAIIFAAAOAAAAZHJzL2Uyb0RvYy54bWysVEtPGzEQvlfqf7B8L/sAAkRsUADRCwIE&#10;VJyN185u5VfHTjbpr+/Y+whtEYeqOTjjnZnPM988zi+2WpGNAN9aU9HiIKdEGG7r1qwq+u355ssp&#10;JT4wUzNljajoTnh6sfj86bxzc1HaxqpaAEEQ4+edq2gTgptnmeeN0MwfWCcMKqUFzQJeYZXVwDpE&#10;1yor83yWdRZqB5YL7/Hrda+ki4QvpeDhXkovAlEVxdhCOiGdr/HMFudsvgLmmpYPYbB/iEKz1uCj&#10;E9Q1C4ysof0LSrccrLcyHHCrMytly0XKAbMp8j+yeWqYEykXJMe7iSb//2D53ebJPQDS0Dk/9yjG&#10;LLYSdPzH+Mg2kbWbyBLbQDh+nB2V5VGOnHLUFfnJrCyLSGe2d3fgw1dhNYlCRcGuTf2IJUlMsc2t&#10;D4mymhimsTdY/Z0SqRUWYMMUKU/yw+MBcTBG7BEzenqr2vqmVSpdYPV6pYCgK8Y6W55ejs6/mSlD&#10;uooenhYY+scYs8vy7GQ2BPAGA4NQBvPcE5aksFMiAirzKCRpa6So7F+IvSym0BjnwoSiVzWsFn3E&#10;xzn+xsdGj8RmAozIEjOdsAeA0bIHGbH7Mgz20VWkUZich9Q/cp480svWhMlZt8bCe5kpzGp4ubcf&#10;SeqpiSy92nr3AARsP4je8ZsWe+OW+fDAAAuP/YTbJNzjIZXFStlBoqSx8PO979EeBwK1lHQ4yRX1&#10;P9YMBCVmra8sdkOBO8jxJCI+BDWKEqx+wQWyjAioYoYjTkV5gPFyFfptgSuIi+UymeHoOhZuzZPj&#10;ETwyFNvyefvCwA3NHnBO7uw4wWyeOrhnZ287ENSzMlxw0FPZh6UUN8nbe7Lar87FLwAAAP//AwBQ&#10;SwMEFAAGAAgAAAAhADYxqWniAAAACwEAAA8AAABkcnMvZG93bnJldi54bWxMj81OwzAQhO9IvIO1&#10;SNxaO6WUNmRT8SMuUIRokbi68eIE4nWI3Ta8Pe4JbrOa0ew3xXJwrdhTHxrPCNlYgSCuvGnYIrxt&#10;HkZzECFqNrr1TAg/FGBZnp4UOjf+wK+0X0crUgmHXCPUMXa5lKGqyekw9h1x8j5873RMZ2+l6fUh&#10;lbtWTpSaSacbTh9q3dFdTdXXeucQVqun9+aZw/dteLRXn8bey/nLBvH8bLi5BhFpiH9hOOIndCgT&#10;09bv2ATRIixUmhIRRpPLBYhjIFPZFMQ2qenFDGRZyP8byl8AAAD//wMAUEsBAi0AFAAGAAgAAAAh&#10;ALaDOJL+AAAA4QEAABMAAAAAAAAAAAAAAAAAAAAAAFtDb250ZW50X1R5cGVzXS54bWxQSwECLQAU&#10;AAYACAAAACEAOP0h/9YAAACUAQAACwAAAAAAAAAAAAAAAAAvAQAAX3JlbHMvLnJlbHNQSwECLQAU&#10;AAYACAAAACEAyNyl7osCAACCBQAADgAAAAAAAAAAAAAAAAAuAgAAZHJzL2Uyb0RvYy54bWxQSwEC&#10;LQAUAAYACAAAACEANjGpaeIAAAALAQAADwAAAAAAAAAAAAAAAADlBAAAZHJzL2Rvd25yZXYueG1s&#10;UEsFBgAAAAAEAAQA8wAAAPQFAAAAAA==&#10;" fillcolor="#06a8b5" strokecolor="#6b2976" strokeweight="3pt">
                <w10:wrap anchorx="page"/>
              </v:roundrect>
            </w:pict>
          </mc:Fallback>
        </mc:AlternateContent>
      </w:r>
      <w:bookmarkStart w:id="108" w:name="_Toc256000006"/>
      <w:r w:rsidRPr="004849BD">
        <w:rPr>
          <w:rFonts w:cs="Dubai"/>
          <w:color w:val="000000" w:themeColor="text1"/>
          <w:rtl/>
        </w:rPr>
        <w:t>5. مالومات د باره شرکت کنندای که از دیگه فرهنگ و</w:t>
      </w:r>
      <w:r w:rsidR="00C177D3">
        <w:rPr>
          <w:rFonts w:cs="Dubai"/>
          <w:color w:val="000000" w:themeColor="text1"/>
        </w:rPr>
        <w:br/>
      </w:r>
      <w:r w:rsidRPr="004849BD">
        <w:rPr>
          <w:rFonts w:cs="Dubai"/>
          <w:color w:val="000000" w:themeColor="text1"/>
          <w:rtl/>
        </w:rPr>
        <w:t>زیبو استن</w:t>
      </w:r>
      <w:bookmarkEnd w:id="108"/>
      <w:r w:rsidRPr="004849BD">
        <w:rPr>
          <w:rFonts w:cs="Dubai"/>
          <w:color w:val="000000" w:themeColor="text1"/>
          <w:rtl/>
        </w:rPr>
        <w:t> </w:t>
      </w:r>
    </w:p>
    <w:p w14:paraId="2A97607D" w14:textId="77777777" w:rsidR="008104A9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11488" behindDoc="1" locked="0" layoutInCell="1" allowOverlap="1" wp14:anchorId="5167B858" wp14:editId="03B06F7C">
                <wp:simplePos x="0" y="0"/>
                <wp:positionH relativeFrom="margin">
                  <wp:posOffset>-59634</wp:posOffset>
                </wp:positionH>
                <wp:positionV relativeFrom="paragraph">
                  <wp:posOffset>572770</wp:posOffset>
                </wp:positionV>
                <wp:extent cx="5785200" cy="241200"/>
                <wp:effectExtent l="19050" t="19050" r="25400" b="26035"/>
                <wp:wrapNone/>
                <wp:docPr id="136" name="Group 13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137" name="Straight Connector 13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38" name="Oval 138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06A8B5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45E11515" id="Group 136" o:spid="_x0000_s1026" alt="&quot;&quot;" style="position:absolute;margin-left:-4.7pt;margin-top:45.1pt;width:455.55pt;height:19pt;flip:x;z-index:-25160499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lt9RWQMAAPIIAAAOAAAAZHJzL2Uyb0RvYy54bWy8Vk1T2zAQvXem/0Gje3Gc4CT1xGFCWuiB&#10;AabQ4SxkOfaMLKmSwKG/vqv1R/gsLZ0hB0eytKvdt+9pvTjY1pLcCusqrTIa740oEYrrvFKbjP64&#10;PPo0p8R5pnImtRIZvROOHiw/flg0JhVjXWqZC0vAiXJpYzJaem/SKHK8FDVze9oIBYuFtjXzMLWb&#10;KLesAe+1jMaj0TRqtM2N1Vw4B2+/tIt0if6LQnB/VhROeCIzCrF5fFp8XodntFywdGOZKSvehcHe&#10;EEXNKgWHDq6+MM/Ija2euKorbrXThd/juo50UVRcYA6QTTx6lM2x1TcGc9mkzcYMMAG0j3B6s1t+&#10;entszYU5t4BEYzaABc5CLtvC1qSQlfkGlcXsIF6yRfDuBvDE1hMOL5PZPIGKUMJhbbwfhzGiy0so&#10;QTCL4/ksoWRnysuvO+PZJJ4Nxsk+GkdtEMtF9CC0xgBZ3A4P9394XJTMCITZpYDHuSVVDtFOIBzF&#10;aiDthbes2pSerLVSQCltSVhFxNBkrTr8XOoAyh688N9Btss9noym43kLzQ67eDqbjNv0H2bOUmOd&#10;Pxa6JmGQUVmpECxL2e2J8xADgNRvCa+lIk1GJ/MYa8FAU1bl4TjAsA8PR/5Oitbguygg5VAhdIzi&#10;E2tpyS0D2TDOhfIxugjuYXcwKyopB8PR64bd/mAqUJj/YjxY4Mla+cG4rpS2z53ut33IRbu/R6DN&#10;O0BwrfM7LBxCA4wKEngXasGt2FLrDCAGMiEfwtnAv0GMfbV6EQxkSpJkNk2ALjsp9UwC4QXt9CJ8&#10;rKMdVTo2CQn6dn8klNOyyo+g2gF7ZzfXAzNG09X8MOmI8WDbfRKi2Ys+pofjz7PpUx/Aaqn6kqGm&#10;XiLt+Lnq96TFw0uWi5bLyQh+/WGhxwSao4Se5/VfCOK9eS0HKb7Ca2J12+6c4UcV3B0nzPlzZqG/&#10;AUGgZ/szeBRSw3WhuxElpba/nnsf9sM1C6uUNNAvM+p+3jArgMg39VrDPRFDpzcch+DfetkPC6vr&#10;K2jTq+ABlpji4Cej3Nt+svZtT4ZGz8VqhdugQRrmT9SF4f3NFO65y+0Vs6ajrwfen+r+An9yJ7Z7&#10;Oxa1au8mKHbsKtBYkQDdR0Do3PfnuH/3qbL8DQAA//8DAFBLAwQUAAYACAAAACEAdYbLf94AAAAJ&#10;AQAADwAAAGRycy9kb3ducmV2LnhtbEyPy07DMBBF90j8gzVI7Fq7UQRNiFNVSCCE2BAe6tKNh8Qi&#10;Hkex24a/Z1jR5ege3Xum2sx+EEecogukYbVUIJDaYB11Gt7fHhZrEDEZsmYIhBp+MMKmvryoTGnD&#10;iV7x2KROcAnF0mjoUxpLKWPbozdxGUYkzr7C5E3ic+qkncyJy/0gM6VupDeOeKE3I9732H43B6/h&#10;Y+tyzD93zy+qRXyycvfYuFzr66t5ewci4Zz+YfjTZ3Wo2WkfDmSjGDQsipxJDYXKQHBeqNUtiD2D&#10;2ToDWVfy/IP6FwAA//8DAFBLAQItABQABgAIAAAAIQC2gziS/gAAAOEBAAATAAAAAAAAAAAAAAAA&#10;AAAAAABbQ29udGVudF9UeXBlc10ueG1sUEsBAi0AFAAGAAgAAAAhADj9If/WAAAAlAEAAAsAAAAA&#10;AAAAAAAAAAAALwEAAF9yZWxzLy5yZWxzUEsBAi0AFAAGAAgAAAAhAOKW31FZAwAA8ggAAA4AAAAA&#10;AAAAAAAAAAAALgIAAGRycy9lMm9Eb2MueG1sUEsBAi0AFAAGAAgAAAAhAHWGy3/eAAAACQEAAA8A&#10;AAAAAAAAAAAAAAAAswUAAGRycy9kb3ducmV2LnhtbFBLBQYAAAAABAAEAPMAAAC+BgAAAAA=&#10;">
                <v:line id="Straight Connector 13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ScmUxQAAANwAAAAPAAAAZHJzL2Rvd25yZXYueG1sRE9Na8JA&#10;EL0X/A/LCL0Us2mFVmJWUUuh0B4aDZjjkB2TYHY2ZDca/71bKPQ2j/c56Xo0rbhQ7xrLCp6jGARx&#10;aXXDlYL88DFbgHAeWWNrmRTcyMF6NXlIMdH2yhld9r4SIYRdggpq77tESlfWZNBFtiMO3Mn2Bn2A&#10;fSV1j9cQblr5Esev0mDDoaHGjnY1lef9YBQcb9lu+HnvZNHmRfF9/HrKh+2g1ON03CxBeBr9v/jP&#10;/anD/Pkb/D4TLpCrOwAAAP//AwBQSwECLQAUAAYACAAAACEA2+H2y+4AAACFAQAAEwAAAAAAAAAA&#10;AAAAAAAAAAAAW0NvbnRlbnRfVHlwZXNdLnhtbFBLAQItABQABgAIAAAAIQBa9CxbvwAAABUBAAAL&#10;AAAAAAAAAAAAAAAAAB8BAABfcmVscy8ucmVsc1BLAQItABQABgAIAAAAIQCgScmUxQAAANwAAAAP&#10;AAAAAAAAAAAAAAAAAAcCAABkcnMvZG93bnJldi54bWxQSwUGAAAAAAMAAwC3AAAA+QIAAAAA&#10;" strokecolor="#65276f [3044]" strokeweight="3pt">
                  <v:stroke endcap="round"/>
                </v:line>
                <v:oval id="Oval 138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UF0BLxAAAANwAAAAPAAAAZHJzL2Rvd25yZXYueG1sRI/RagIx&#10;EEXfC/2HMIW+iGatRcpqlFIoyAqC2g8YN+NmcTNZklS3f995EHyb4d6598xyPfhOXSmmNrCB6aQA&#10;RVwH23Jj4Of4Pf4AlTKyxS4wGfijBOvV89MSSxtuvKfrITdKQjiVaMDl3Jdap9qRxzQJPbFo5xA9&#10;Zlljo23Em4T7Tr8VxVx7bFkaHPb05ai+HH69gaqp4nbL0+Poshu9b2ifT5Wzxry+DJ8LUJmG/DDf&#10;rzdW8GdCK8/IBHr1DwAA//8DAFBLAQItABQABgAIAAAAIQDb4fbL7gAAAIUBAAATAAAAAAAAAAAA&#10;AAAAAAAAAABbQ29udGVudF9UeXBlc10ueG1sUEsBAi0AFAAGAAgAAAAhAFr0LFu/AAAAFQEAAAsA&#10;AAAAAAAAAAAAAAAAHwEAAF9yZWxzLy5yZWxzUEsBAi0AFAAGAAgAAAAhABQXQEvEAAAA3AAAAA8A&#10;AAAAAAAAAAAAAAAABwIAAGRycy9kb3ducmV2LnhtbFBLBQYAAAAAAwADALcAAAD4AgAAAAA=&#10;" fillcolor="#06a8b5" strokecolor="#6b2976" strokeweight="3pt"/>
                <w10:wrap anchorx="margin"/>
              </v:group>
            </w:pict>
          </mc:Fallback>
        </mc:AlternateContent>
      </w:r>
      <w:r w:rsidR="00766698" w:rsidRPr="004849BD">
        <w:rPr>
          <w:rFonts w:cs="Dubai"/>
          <w:rtl/>
        </w:rPr>
        <w:t>اقدام 24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5702C2" w:rsidRPr="004849BD" w14:paraId="2E74F125" w14:textId="77777777" w:rsidTr="00AD74AE">
        <w:tc>
          <w:tcPr>
            <w:tcW w:w="2552" w:type="dxa"/>
            <w:vAlign w:val="center"/>
          </w:tcPr>
          <w:p w14:paraId="0C5D5EA0" w14:textId="77777777" w:rsidR="0076669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735C8C0" wp14:editId="05633E01">
                  <wp:extent cx="1440000" cy="1440000"/>
                  <wp:effectExtent l="0" t="0" r="8255" b="8255"/>
                  <wp:docPr id="1692890758" name="Picture 1692890758" descr="3 نفر د زیر کلمه «CALD»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2890758" name="Picture 1692890758" descr="3 نفر د زیر کلمه «CALD»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503D0FA" w14:textId="77777777" w:rsidR="007374D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قد دیگو کار مونیم تا توافق کنیم که چی رقم معنی «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» ره توضیح بیدیم. </w:t>
            </w:r>
          </w:p>
        </w:tc>
      </w:tr>
      <w:tr w:rsidR="005702C2" w:rsidRPr="004849BD" w14:paraId="691FFD66" w14:textId="77777777" w:rsidTr="00AD74AE">
        <w:tc>
          <w:tcPr>
            <w:tcW w:w="2552" w:type="dxa"/>
            <w:vAlign w:val="center"/>
          </w:tcPr>
          <w:p w14:paraId="5753E8B0" w14:textId="77777777" w:rsidR="00766698" w:rsidRPr="004849BD" w:rsidRDefault="00766698" w:rsidP="004849BD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9129662" w14:textId="77777777" w:rsidR="00766698" w:rsidRPr="004849BD" w:rsidRDefault="0011586D" w:rsidP="004849BD">
            <w:pPr>
              <w:bidi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قد مراجع زیر کار خواد کدیم:</w:t>
            </w:r>
          </w:p>
        </w:tc>
      </w:tr>
      <w:tr w:rsidR="005702C2" w:rsidRPr="004849BD" w14:paraId="1DCEADA4" w14:textId="77777777" w:rsidTr="00AD74AE">
        <w:tc>
          <w:tcPr>
            <w:tcW w:w="2552" w:type="dxa"/>
            <w:vAlign w:val="center"/>
          </w:tcPr>
          <w:p w14:paraId="0B491D0E" w14:textId="77777777" w:rsidR="00D0585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B4E4E15" wp14:editId="16164B6E">
                  <wp:extent cx="1483360" cy="1483360"/>
                  <wp:effectExtent l="0" t="0" r="2540" b="2540"/>
                  <wp:docPr id="1520896156" name="Picture 1" descr="یک گروپی از مردمای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20896156" name="Picture 1" descr="یک گروپی از مردمای CALD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EEC6440" w14:textId="77777777" w:rsidR="00D0585A" w:rsidRPr="004849BD" w:rsidRDefault="0011586D" w:rsidP="004849BD">
            <w:pPr>
              <w:pStyle w:val="ListParagraph"/>
              <w:numPr>
                <w:ilvl w:val="0"/>
                <w:numId w:val="25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جوامع </w:t>
            </w:r>
            <w:r w:rsidRPr="005F5E25">
              <w:rPr>
                <w:rFonts w:cs="FS Me Pro"/>
                <w:rtl/>
              </w:rPr>
              <w:t>CALD</w:t>
            </w:r>
          </w:p>
        </w:tc>
      </w:tr>
      <w:tr w:rsidR="005702C2" w:rsidRPr="004849BD" w14:paraId="72D7FD95" w14:textId="77777777" w:rsidTr="00AD74AE">
        <w:tc>
          <w:tcPr>
            <w:tcW w:w="2552" w:type="dxa"/>
            <w:vAlign w:val="center"/>
          </w:tcPr>
          <w:p w14:paraId="1CE81D82" w14:textId="77777777" w:rsidR="00D0585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0587F98" wp14:editId="0E23D2BF">
                  <wp:extent cx="1483360" cy="1483360"/>
                  <wp:effectExtent l="0" t="0" r="2540" b="2540"/>
                  <wp:docPr id="1030385139" name="Picture 2" descr="یک کارگر دولت د پیش یک ساختمان دولتی سخنرانی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30385139" name="Picture 2" descr="یک کارگر دولت د پیش یک ساختمان دولتی سخنرانی مونه."/>
                          <pic:cNvPicPr/>
                        </pic:nvPicPr>
                        <pic:blipFill>
                          <a:blip r:embed="rId15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FC0CF28" w14:textId="77777777" w:rsidR="00D0585A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دیگه نهادای دولتی.</w:t>
            </w:r>
          </w:p>
        </w:tc>
      </w:tr>
      <w:tr w:rsidR="005702C2" w:rsidRPr="004849BD" w14:paraId="1EDBE6D8" w14:textId="77777777" w:rsidTr="00AD74AE">
        <w:tc>
          <w:tcPr>
            <w:tcW w:w="2552" w:type="dxa"/>
            <w:vAlign w:val="center"/>
          </w:tcPr>
          <w:p w14:paraId="632824FA" w14:textId="77777777" w:rsidR="00BC7A9A" w:rsidRPr="004849BD" w:rsidRDefault="0011586D" w:rsidP="004849BD">
            <w:pPr>
              <w:pStyle w:val="Image"/>
              <w:spacing w:before="60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F58ABDA" wp14:editId="57C58217">
                  <wp:extent cx="1483360" cy="1196975"/>
                  <wp:effectExtent l="0" t="0" r="2540" b="3175"/>
                  <wp:docPr id="1492686499" name="Picture 3" descr="یک گروپی از مردمای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2686499" name="Picture 3" descr="یک گروپی از مردمای CALD."/>
                          <pic:cNvPicPr/>
                        </pic:nvPicPr>
                        <pic:blipFill>
                          <a:blip r:embed="rId15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1969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61F81BC" w14:textId="77777777" w:rsidR="00BC7A9A" w:rsidRPr="004849BD" w:rsidRDefault="0011586D" w:rsidP="004849BD">
            <w:pPr>
              <w:bidi/>
              <w:spacing w:before="60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طریقه ای که مو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توضیح می دیم کمک خواد کد که:</w:t>
            </w:r>
          </w:p>
          <w:p w14:paraId="51C0C6E3" w14:textId="77777777" w:rsidR="00BC7A9A" w:rsidRPr="004849BD" w:rsidRDefault="0011586D" w:rsidP="004849BD">
            <w:pPr>
              <w:pStyle w:val="ListParagraph"/>
              <w:numPr>
                <w:ilvl w:val="0"/>
                <w:numId w:val="2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تمام مردمای </w:t>
            </w:r>
            <w:r w:rsidRPr="005F5E25">
              <w:rPr>
                <w:rFonts w:cs="FS Me Pro"/>
                <w:rtl/>
              </w:rPr>
              <w:t>CALD</w:t>
            </w:r>
          </w:p>
          <w:p w14:paraId="6B9AD824" w14:textId="77777777" w:rsidR="00BC7A9A" w:rsidRPr="004849BD" w:rsidRDefault="0011586D" w:rsidP="004849BD">
            <w:pPr>
              <w:pStyle w:val="ListParagraph"/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</w:t>
            </w:r>
          </w:p>
          <w:p w14:paraId="2E62C993" w14:textId="76A483EB" w:rsidR="00BC7A9A" w:rsidRPr="004849BD" w:rsidRDefault="00690BD6" w:rsidP="004849BD">
            <w:pPr>
              <w:pStyle w:val="ListParagraph"/>
              <w:numPr>
                <w:ilvl w:val="0"/>
                <w:numId w:val="26"/>
              </w:numPr>
              <w:bidi/>
              <w:spacing w:line="240" w:lineRule="auto"/>
              <w:rPr>
                <w:rFonts w:cs="Dubai"/>
              </w:rPr>
            </w:pPr>
            <w:r w:rsidRPr="00690BD6">
              <w:rPr>
                <w:rFonts w:cs="Dubai" w:hint="eastAsia"/>
                <w:rtl/>
              </w:rPr>
              <w:t>تجربا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مختلف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ش</w:t>
            </w:r>
            <w:r w:rsidRPr="00690BD6">
              <w:rPr>
                <w:rFonts w:cs="Dubai" w:hint="cs"/>
                <w:rtl/>
              </w:rPr>
              <w:t>ی</w:t>
            </w:r>
            <w:r w:rsidRPr="00690BD6">
              <w:rPr>
                <w:rFonts w:cs="Dubai"/>
                <w:rtl/>
              </w:rPr>
              <w:t xml:space="preserve"> </w:t>
            </w:r>
            <w:r w:rsidRPr="00690BD6">
              <w:rPr>
                <w:rFonts w:cs="Dubai" w:hint="eastAsia"/>
                <w:rtl/>
              </w:rPr>
              <w:t>ره</w:t>
            </w:r>
            <w:r w:rsidRPr="00690BD6">
              <w:rPr>
                <w:rFonts w:cs="Dubai"/>
                <w:rtl/>
              </w:rPr>
              <w:t>.</w:t>
            </w:r>
          </w:p>
        </w:tc>
      </w:tr>
      <w:tr w:rsidR="005702C2" w:rsidRPr="004849BD" w14:paraId="03D5AC83" w14:textId="77777777" w:rsidTr="00AD74AE">
        <w:trPr>
          <w:trHeight w:val="3515"/>
        </w:trPr>
        <w:tc>
          <w:tcPr>
            <w:tcW w:w="2552" w:type="dxa"/>
            <w:vAlign w:val="center"/>
          </w:tcPr>
          <w:p w14:paraId="7533A928" w14:textId="77777777" w:rsidR="00AC1C2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4F1C9987" wp14:editId="173A9C79">
                  <wp:extent cx="1483360" cy="1483360"/>
                  <wp:effectExtent l="0" t="0" r="2540" b="2540"/>
                  <wp:docPr id="1809070464" name="Picture 4" descr="یک گروپی از مردم و د بله سر شی یک انگشت ایرکه بالاگرف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09070464" name="Picture 4" descr="یک گروپی از مردم و د بله سر شی یک انگشت ایرکه بالاگرفته استه."/>
                          <pic:cNvPicPr/>
                        </pic:nvPicPr>
                        <pic:blipFill>
                          <a:blip r:embed="rId15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9ED68AD" w14:textId="77777777" w:rsidR="00AC1C2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موفامیم ای زمانی درست استه که 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موافق باشه که ای درست استه.</w:t>
            </w:r>
          </w:p>
        </w:tc>
      </w:tr>
      <w:tr w:rsidR="005702C2" w:rsidRPr="004849BD" w14:paraId="3C8735BD" w14:textId="77777777" w:rsidTr="00AD74AE">
        <w:trPr>
          <w:trHeight w:val="3515"/>
        </w:trPr>
        <w:tc>
          <w:tcPr>
            <w:tcW w:w="2552" w:type="dxa"/>
            <w:vAlign w:val="center"/>
          </w:tcPr>
          <w:p w14:paraId="3747D423" w14:textId="77777777" w:rsidR="0076669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E918BEC" wp14:editId="70B1BEE3">
                  <wp:extent cx="1483360" cy="1483360"/>
                  <wp:effectExtent l="0" t="0" r="2540" b="2540"/>
                  <wp:docPr id="1672971691" name="Picture 18" descr="یک نفر یک سند ره نوشته نه و یک گراف با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2971691" name="Picture 18" descr="یک نفر یک سند ره نوشته نه و یک گراف بار."/>
                          <pic:cNvPicPr/>
                        </pic:nvPicPr>
                        <pic:blipFill>
                          <a:blip r:embed="rId15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9A2258B" w14:textId="77777777" w:rsidR="00AC1C2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ازو باد مو طریقه جم آوری </w:t>
            </w:r>
            <w:r w:rsidR="00766698" w:rsidRPr="004849BD">
              <w:rPr>
                <w:rStyle w:val="Strong"/>
                <w:rFonts w:cs="Dubai"/>
                <w:rtl/>
              </w:rPr>
              <w:t xml:space="preserve">مالومات </w:t>
            </w:r>
            <w:r w:rsidRPr="004849BD">
              <w:rPr>
                <w:rFonts w:cs="Dubai"/>
                <w:rtl/>
              </w:rPr>
              <w:t>خوره اصلاح مونیم تا طریقه توضیح ددو به «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>» خوره حمایت کنیم.</w:t>
            </w:r>
          </w:p>
        </w:tc>
      </w:tr>
      <w:tr w:rsidR="005702C2" w:rsidRPr="004849BD" w14:paraId="5DABCFB7" w14:textId="77777777" w:rsidTr="00AD74AE">
        <w:trPr>
          <w:trHeight w:val="3515"/>
        </w:trPr>
        <w:tc>
          <w:tcPr>
            <w:tcW w:w="2552" w:type="dxa"/>
            <w:vAlign w:val="center"/>
          </w:tcPr>
          <w:p w14:paraId="2A25713F" w14:textId="77777777" w:rsidR="00680B10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5760" behindDoc="0" locked="0" layoutInCell="1" allowOverlap="1" wp14:anchorId="6DF508B7" wp14:editId="1272B57D">
                      <wp:simplePos x="0" y="0"/>
                      <wp:positionH relativeFrom="column">
                        <wp:posOffset>596900</wp:posOffset>
                      </wp:positionH>
                      <wp:positionV relativeFrom="paragraph">
                        <wp:posOffset>706755</wp:posOffset>
                      </wp:positionV>
                      <wp:extent cx="892175" cy="250825"/>
                      <wp:effectExtent l="0" t="0" r="3175" b="0"/>
                      <wp:wrapNone/>
                      <wp:docPr id="500288841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5082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A563A50" w14:textId="77777777" w:rsidR="0011586D" w:rsidRPr="005F5E25" w:rsidRDefault="0011586D" w:rsidP="0099120F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سوابق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DF508B7" id="_x0000_s1044" type="#_x0000_t202" alt="&quot;&quot;" style="position:absolute;left:0;text-align:left;margin-left:47pt;margin-top:55.65pt;width:70.25pt;height:19.75pt;z-index:25176576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PVQj8AEAAMQDAAAOAAAAZHJzL2Uyb0RvYy54bWysU8GO0zAQvSPxD5bvNGmlQjdqulp2WYS0&#10;sEgLH+A6TmNhe8zYbVK+nrGTdNFyQ+Rgje3Mm3lvnrfXgzXspDBocDVfLkrOlJPQaHeo+fdv9282&#10;nIUoXCMMOFXzswr8evf61bb3lVpBB6ZRyAjEhar3Ne9i9FVRBNkpK8ICvHJ02QJaEWmLh6JB0RO6&#10;NcWqLN8WPWDjEaQKgU7vxku+y/htq2R8bNugIjM1p95iXjGv+7QWu62oDih8p+XUhviHLqzQjope&#10;oO5EFOyI+i8oqyVCgDYuJNgC2lZLlTkQm2X5gs1TJ7zKXEic4C8yhf8HK7+cnvxXZHF4DwMNMJMI&#10;/gHkj8Ac3HbCHdQNIvSdEg0VXibJit6HakpNUocqJJB9/xkaGrI4RshAQ4s2qUI8GaHTAM4X0dUQ&#10;maTDzdVq+W7NmaSr1brcrNa5gqjmZI8hflRgWQpqjjTTDC5ODyGmZkQ1/5JqObjXxuS5Gsf6ml+t&#10;CfLFjdWRbGe0pfpl+kYjJI4fXJOTo9BmjKmAcRPpxHNkHIf9wHRDimxSchJhD82ZZEAYbUbPgoIO&#10;8BdnPVms5uHnUaDizHxyJGXy4xzgHOznQDhJqTWPnI3hbcy+HZnckMStzvSfK089klWyKpOtkxf/&#10;3Oe/nh/f7jcAAAD//wMAUEsDBBQABgAIAAAAIQBDCecO3wAAAAoBAAAPAAAAZHJzL2Rvd25yZXYu&#10;eG1sTI/NTsMwEITvSLyDtUjcqJ3+qQ1xqgrBCQmRhgNHJ94mUeN1iN02vD3LCY47O5r5JttNrhcX&#10;HEPnSUMyUyCQam87ajR8lC8PGxAhGrKm94QavjHALr+9yUxq/ZUKvBxiIziEQmo0tDEOqZShbtGZ&#10;MPMDEv+OfnQm8jk20o7myuGul3Ol1tKZjrihNQM+tVifDmenYf9JxXP39Va9F8eiK8utotf1Sev7&#10;u2n/CCLiFP/M8IvP6JAzU+XPZIPoNWyXPCWyniQLEGyYL5YrEBUrK7UBmWfy/4T8BwAA//8DAFBL&#10;AQItABQABgAIAAAAIQC2gziS/gAAAOEBAAATAAAAAAAAAAAAAAAAAAAAAABbQ29udGVudF9UeXBl&#10;c10ueG1sUEsBAi0AFAAGAAgAAAAhADj9If/WAAAAlAEAAAsAAAAAAAAAAAAAAAAALwEAAF9yZWxz&#10;Ly5yZWxzUEsBAi0AFAAGAAgAAAAhAGo9VCPwAQAAxAMAAA4AAAAAAAAAAAAAAAAALgIAAGRycy9l&#10;Mm9Eb2MueG1sUEsBAi0AFAAGAAgAAAAhAEMJ5w7fAAAACgEAAA8AAAAAAAAAAAAAAAAASgQAAGRy&#10;cy9kb3ducmV2LnhtbFBLBQYAAAAABAAEAPMAAABWBQAAAAA=&#10;" filled="f" stroked="f">
                      <v:textbox inset="0,0,0,0">
                        <w:txbxContent>
                          <w:p w14:paraId="0A563A50" w14:textId="77777777" w:rsidR="0011586D" w:rsidRPr="005F5E25" w:rsidRDefault="0011586D" w:rsidP="0099120F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سوابق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FA49C9" w:rsidRPr="004849BD">
              <w:rPr>
                <w:rFonts w:cs="Dubai"/>
                <w:noProof/>
              </w:rPr>
              <w:drawing>
                <wp:inline distT="0" distB="0" distL="0" distR="0" wp14:anchorId="2D8B4AED" wp14:editId="53C62D81">
                  <wp:extent cx="1483360" cy="1483360"/>
                  <wp:effectExtent l="0" t="0" r="2540" b="2540"/>
                  <wp:docPr id="1697165199" name="Picture 5" descr="یک سند مالوماتی، یک سند سوابق و یک گراف میله ا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7165199" name="Picture 5" descr="یک سند مالوماتی، یک سند سوابق و یک گراف میله ای."/>
                          <pic:cNvPicPr/>
                        </pic:nvPicPr>
                        <pic:blipFill>
                          <a:blip r:embed="rId1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97652B4" w14:textId="0A34453B" w:rsidR="00680B10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وقتی که مو د باره مالومات توره موگیم، به ای معنی یه:</w:t>
            </w:r>
          </w:p>
          <w:p w14:paraId="4B4FB4E8" w14:textId="77777777" w:rsidR="00680B10" w:rsidRPr="004849BD" w:rsidRDefault="0011586D" w:rsidP="004849BD">
            <w:pPr>
              <w:pStyle w:val="ListParagraph"/>
              <w:numPr>
                <w:ilvl w:val="0"/>
                <w:numId w:val="2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حقیقتا</w:t>
            </w:r>
          </w:p>
          <w:p w14:paraId="4BDC0950" w14:textId="77777777" w:rsidR="00680B10" w:rsidRPr="004849BD" w:rsidRDefault="0011586D" w:rsidP="004849BD">
            <w:pPr>
              <w:pStyle w:val="ListParagraph"/>
              <w:numPr>
                <w:ilvl w:val="0"/>
                <w:numId w:val="2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مالومات</w:t>
            </w:r>
          </w:p>
          <w:p w14:paraId="535E2484" w14:textId="77777777" w:rsidR="00680B10" w:rsidRPr="004849BD" w:rsidRDefault="0011586D" w:rsidP="004849BD">
            <w:pPr>
              <w:pStyle w:val="ListParagraph"/>
              <w:numPr>
                <w:ilvl w:val="0"/>
                <w:numId w:val="28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سوابق.</w:t>
            </w:r>
          </w:p>
        </w:tc>
      </w:tr>
      <w:tr w:rsidR="005702C2" w:rsidRPr="004849BD" w14:paraId="4BEB7C1A" w14:textId="77777777" w:rsidTr="00AD74AE">
        <w:trPr>
          <w:trHeight w:val="3515"/>
        </w:trPr>
        <w:tc>
          <w:tcPr>
            <w:tcW w:w="2552" w:type="dxa"/>
            <w:vAlign w:val="center"/>
          </w:tcPr>
          <w:p w14:paraId="234C91AC" w14:textId="77777777" w:rsidR="005A484E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4CC8BAC" wp14:editId="66172F35">
                  <wp:extent cx="1483360" cy="1483360"/>
                  <wp:effectExtent l="0" t="0" r="2540" b="2540"/>
                  <wp:docPr id="1905204047" name="Picture 1" descr="یک نفر دست خو بال گرفته و یک حباب گفتاری قد یک علامت ندائیه د داخل شی. د پالوی شی یک گراف بار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05204047" name="Picture 1" descr="یک نفر دست خو بال گرفته و یک حباب گفتاری قد یک علامت ندائیه د داخل شی. د پالوی شی یک گراف بار استه."/>
                          <pic:cNvPicPr/>
                        </pic:nvPicPr>
                        <pic:blipFill>
                          <a:blip r:embed="rId16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B7D466E" w14:textId="77777777" w:rsidR="00B67BC0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پیگیری مقدار مالومات جم آوری شده خو توغ مونیم که ای اقداما تاثیر مونه یا نه.</w:t>
            </w:r>
          </w:p>
          <w:p w14:paraId="2003C6B9" w14:textId="77777777" w:rsidR="005A484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 شامل مالوماتی موشه که نیازمندی های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حمایت مونه.</w:t>
            </w:r>
          </w:p>
        </w:tc>
      </w:tr>
    </w:tbl>
    <w:p w14:paraId="2404C392" w14:textId="77777777" w:rsidR="0039501C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65CF6E83" w14:textId="77777777" w:rsidR="00B676E1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13536" behindDoc="1" locked="0" layoutInCell="1" allowOverlap="1" wp14:anchorId="227AE97C" wp14:editId="4169AF4A">
                <wp:simplePos x="0" y="0"/>
                <wp:positionH relativeFrom="margin">
                  <wp:posOffset>-39949</wp:posOffset>
                </wp:positionH>
                <wp:positionV relativeFrom="paragraph">
                  <wp:posOffset>270510</wp:posOffset>
                </wp:positionV>
                <wp:extent cx="5784850" cy="240665"/>
                <wp:effectExtent l="19050" t="19050" r="25400" b="26035"/>
                <wp:wrapNone/>
                <wp:docPr id="905895971" name="Group 905895971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4850" cy="240665"/>
                          <a:chOff x="11875" y="0"/>
                          <a:chExt cx="5787317" cy="241540"/>
                        </a:xfrm>
                      </wpg:grpSpPr>
                      <wps:wsp>
                        <wps:cNvPr id="1704202234" name="Straight Connector 170420223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208141766" name="Oval 208141766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06A8B5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598889E" id="Group 905895971" o:spid="_x0000_s1026" alt="&quot;&quot;" style="position:absolute;margin-left:-3.15pt;margin-top:21.3pt;width:455.5pt;height:18.95pt;flip:x;z-index:-251602944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nwNkaAMAAAwJAAAOAAAAZHJzL2Uyb0RvYy54bWy8Vk1v3CAQvVfqf0DcG3/s2t5a8VbptkkP&#10;URM1rXomGK8tYaBA4k1/fQds7KRJv6XuwQt4ZhjevMf4+NWh5+iWadNJUeHkKMaICSrrTuwr/Onj&#10;6YsNRsYSURMuBavwHTP41fb5s+NBlSyVreQ10wiCCFMOqsKttaqMIkNb1hNzJBUT8LKRuicWpnof&#10;1ZoMEL3nURrHeTRIXSstKTMGVt+ML/HWx28aRu1F0xhmEa8w5Gb9U/vntXtG22NS7jVRbUenNMhf&#10;ZNGTTsCmc6g3xBJ0o7tHofqOamlkY4+o7CPZNB1l/gxwmiT+7jRnWt4of5Z9OezVDBNA+x1Ofx2W&#10;vr890+pKXWpAYlB7wMLP3FkOje5Rwzv1DirrTwf5ooMH724Gjx0sorCYFZv1JgOMKbxL13GeZyO6&#10;tIUSOLck2RQZRosrbd8uzsUqKYJzkq19aaIxie1x9CC1QQFZzIKH+Tc8rlqimIfZlIDHpUZdDdkW&#10;8TqN03S1xkiQHrh7ZTXp9q1FOykEMEtqdM/I4+cD7MSEpikNABugdP8TgAsSySrO080I1IJkkher&#10;dATjIQ6kVNrYMyZ75AYV5p1wqZOS3J4bCzkAZMHELXOBhgqvNknsKkNAYVrUbjtANKTnR/aOs9Hh&#10;A2sAAFcvH9hLke24RrcEREQoZcImPoQLD9bOrek4nx3jXztO9s6VeZn+ifPs4XeWws7OfSekfmp3&#10;ewgpN6N9QGA8t4PgWtZ3vnAeGuCXE8R/IFoab5J1UuR54NkFAI2W1YVYs0xD5YI8ZmJlWVbkGVBn&#10;EVlgVbr2qprk+UhhC20mZjEOyjc/JZeRvKtPofKuDkbvr2eWxPnJ5rXXP/Dxgdl9Qnq3H8bIX6cv&#10;i3wi2r0YEJGLUD6vrx8ROH2KCYHAfvOW1GzkdRbDL2zmuo+jvJfT0xz/DXH8b47zWZa/4DjScmyE&#10;RtHTDu6Rc2LsJdHQ+eCWgG5uL+DRcAlXh5xGGLVSf31q3dnDBQxvMRqgk1bYfLkhmgGdb/qdhDsj&#10;gW8ARf0Q4mvLw7DRsv8MDfzERYBXRFCIU2FqdZjs7Nit4ROAspMTbwatUxF7Lq4UDbeUu/M+Hj4T&#10;rSb6WuD9exmu9kf342g7sWhU/jTxwvf9BlquJ8D0eeB6+v25t18+YrbfAAAA//8DAFBLAwQUAAYA&#10;CAAAACEAEpLjmd4AAAAIAQAADwAAAGRycy9kb3ducmV2LnhtbEyPwU7DMBBE70j8g7VI3FqbYkIJ&#10;2VQVEgghLgRa9ejGSxIRr6PYbcPfY05wHM1o5k2xmlwvjjSGzjPC1VyBIK697bhB+Hh/nC1BhGjY&#10;mt4zIXxTgFV5flaY3PoTv9Gxio1IJRxyg9DGOORShrolZ8LcD8TJ+/SjMzHJsZF2NKdU7nq5UCqT&#10;znScFloz0ENL9Vd1cAibdadJb3cvr6omerZy91R1GvHyYlrfg4g0xb8w/OIndCgT094f2AbRI8yy&#10;65RE0IsMRPLvlL4FsUdYqhuQZSH/Hyh/AAAA//8DAFBLAQItABQABgAIAAAAIQC2gziS/gAAAOEB&#10;AAATAAAAAAAAAAAAAAAAAAAAAABbQ29udGVudF9UeXBlc10ueG1sUEsBAi0AFAAGAAgAAAAhADj9&#10;If/WAAAAlAEAAAsAAAAAAAAAAAAAAAAALwEAAF9yZWxzLy5yZWxzUEsBAi0AFAAGAAgAAAAhAHOf&#10;A2RoAwAADAkAAA4AAAAAAAAAAAAAAAAALgIAAGRycy9lMm9Eb2MueG1sUEsBAi0AFAAGAAgAAAAh&#10;ABKS45neAAAACAEAAA8AAAAAAAAAAAAAAAAAwgUAAGRycy9kb3ducmV2LnhtbFBLBQYAAAAABAAE&#10;APMAAADNBgAAAAA=&#10;">
                <v:line id="Straight Connector 170420223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DrbOyQAAAOMAAAAPAAAAZHJzL2Rvd25yZXYueG1sRE9fa8Iw&#10;EH8f7DuEG+xlaGKVKZ1RpkMYzIepBft4NLe2rLmUJtX67ZfBYI/3+3/L9WAbcaHO1441TMYKBHHh&#10;TM2lhuy0Gy1A+IBssHFMGm7kYb26v1tiatyVD3Q5hlLEEPYpaqhCaFMpfVGRRT92LXHkvlxnMcSz&#10;K6Xp8BrDbSMTpZ6lxZpjQ4UtbSsqvo+91XC+Hbb951sr8ybL8/354ynrN73Wjw/D6wuIQEP4F/+5&#10;302cP1ezRCXJdAa/P0UA5OoHAAD//wMAUEsBAi0AFAAGAAgAAAAhANvh9svuAAAAhQEAABMAAAAA&#10;AAAAAAAAAAAAAAAAAFtDb250ZW50X1R5cGVzXS54bWxQSwECLQAUAAYACAAAACEAWvQsW78AAAAV&#10;AQAACwAAAAAAAAAAAAAAAAAfAQAAX3JlbHMvLnJlbHNQSwECLQAUAAYACAAAACEAYA62zskAAADj&#10;AAAADwAAAAAAAAAAAAAAAAAHAgAAZHJzL2Rvd25yZXYueG1sUEsFBgAAAAADAAMAtwAAAP0CAAAA&#10;AA==&#10;" strokecolor="#65276f [3044]" strokeweight="3pt">
                  <v:stroke endcap="round"/>
                </v:line>
                <v:oval id="Oval 208141766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tGeCyQAAAOIAAAAPAAAAZHJzL2Rvd25yZXYueG1sRI9Ra8Iw&#10;FIXfB/sP4Q72IjOtSCe1UcZAkAoDdT/grrk2pc1NSaJ2/34ZDPZ4OOd8h1NtJzuIG/nQOVaQzzMQ&#10;xI3THbcKPs+7lxWIEJE1Do5JwTcF2G4eHyostbvzkW6n2IoE4VCiAhPjWEoZGkMWw9yNxMm7OG8x&#10;JulbqT3eE9wOcpFlhbTYcVowONK7oaY/Xa2Cuq394cD5edZ/zJZ7Osav2milnp+mtzWISFP8D/+1&#10;91rBIlvly/y1KOD3UroDcvMDAAD//wMAUEsBAi0AFAAGAAgAAAAhANvh9svuAAAAhQEAABMAAAAA&#10;AAAAAAAAAAAAAAAAAFtDb250ZW50X1R5cGVzXS54bWxQSwECLQAUAAYACAAAACEAWvQsW78AAAAV&#10;AQAACwAAAAAAAAAAAAAAAAAfAQAAX3JlbHMvLnJlbHNQSwECLQAUAAYACAAAACEAWLRngskAAADi&#10;AAAADwAAAAAAAAAAAAAAAAAHAgAAZHJzL2Rvd25yZXYueG1sUEsFBgAAAAADAAMAtwAAAP0CAAAA&#10;AA==&#10;" fillcolor="#06a8b5" strokecolor="#6b2976" strokeweight="3pt"/>
                <w10:wrap anchorx="margin"/>
              </v:group>
            </w:pict>
          </mc:Fallback>
        </mc:AlternateContent>
      </w:r>
      <w:r w:rsidR="00766698" w:rsidRPr="004849BD">
        <w:rPr>
          <w:rFonts w:cs="Dubai"/>
          <w:rtl/>
        </w:rPr>
        <w:t>اقدام 25</w:t>
      </w:r>
    </w:p>
    <w:tbl>
      <w:tblPr>
        <w:bidiVisual/>
        <w:tblW w:w="9128" w:type="dxa"/>
        <w:tblLayout w:type="fixed"/>
        <w:tblLook w:val="04A0" w:firstRow="1" w:lastRow="0" w:firstColumn="1" w:lastColumn="0" w:noHBand="0" w:noVBand="1"/>
      </w:tblPr>
      <w:tblGrid>
        <w:gridCol w:w="2536"/>
        <w:gridCol w:w="6592"/>
      </w:tblGrid>
      <w:tr w:rsidR="005702C2" w:rsidRPr="004849BD" w14:paraId="4E8ED839" w14:textId="77777777" w:rsidTr="00AD74AE">
        <w:trPr>
          <w:trHeight w:val="3288"/>
        </w:trPr>
        <w:tc>
          <w:tcPr>
            <w:tcW w:w="2536" w:type="dxa"/>
            <w:vAlign w:val="center"/>
          </w:tcPr>
          <w:p w14:paraId="61CF7373" w14:textId="77777777" w:rsidR="004A2EA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3FB8519" wp14:editId="232DF0E4">
                  <wp:extent cx="1473200" cy="1473200"/>
                  <wp:effectExtent l="0" t="0" r="0" b="0"/>
                  <wp:docPr id="1054512006" name="Picture 19" descr="یک کمپیوتر یک گراف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4512006" name="Picture 19" descr="یک کمپیوتر یک گراف ره نیشو میدیه."/>
                          <pic:cNvPicPr/>
                        </pic:nvPicPr>
                        <pic:blipFill>
                          <a:blip r:embed="rId16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6E8CF723" w14:textId="73B9611A" w:rsidR="006D518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مالومات نو ره از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تحقیق کیده و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شریک مونیم.</w:t>
            </w:r>
          </w:p>
          <w:p w14:paraId="30F1FD4A" w14:textId="06AB3782" w:rsidR="00AC1C2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کار کارمندا و شریکای موره کمک مونه که تصمیمای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خوبتری بیگرن.</w:t>
            </w:r>
          </w:p>
        </w:tc>
      </w:tr>
      <w:tr w:rsidR="005702C2" w:rsidRPr="004849BD" w14:paraId="5694C028" w14:textId="77777777" w:rsidTr="00AD74AE">
        <w:trPr>
          <w:trHeight w:val="3288"/>
        </w:trPr>
        <w:tc>
          <w:tcPr>
            <w:tcW w:w="2536" w:type="dxa"/>
            <w:vAlign w:val="center"/>
          </w:tcPr>
          <w:p w14:paraId="5909E277" w14:textId="77777777" w:rsidR="004A2EA4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47F2861" wp14:editId="0D3CEB01">
                  <wp:extent cx="1473200" cy="1473200"/>
                  <wp:effectExtent l="0" t="0" r="0" b="0"/>
                  <wp:docPr id="852475434" name="Picture 20" descr="2 نفر یکجای از یک لپتاپ استفاده نن و یک گراف درج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52475434" name="Picture 20" descr="2 نفر یکجای از یک لپتاپ استفاده نن و یک گراف درجه."/>
                          <pic:cNvPicPr/>
                        </pic:nvPicPr>
                        <pic:blipFill>
                          <a:blip r:embed="rId16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6B41CE50" w14:textId="77777777" w:rsidR="004A2EA4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طریقه جم آوری مالومات خوره از 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اصلاح مونیم.</w:t>
            </w:r>
          </w:p>
        </w:tc>
      </w:tr>
      <w:tr w:rsidR="005702C2" w:rsidRPr="004849BD" w14:paraId="542A9839" w14:textId="77777777" w:rsidTr="00AD74AE">
        <w:trPr>
          <w:trHeight w:val="3288"/>
        </w:trPr>
        <w:tc>
          <w:tcPr>
            <w:tcW w:w="2536" w:type="dxa"/>
            <w:vAlign w:val="center"/>
          </w:tcPr>
          <w:p w14:paraId="239CAA5B" w14:textId="77777777" w:rsidR="00AC1C2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5105010" wp14:editId="0DDC79B1">
                  <wp:extent cx="1473200" cy="1473200"/>
                  <wp:effectExtent l="0" t="0" r="0" b="0"/>
                  <wp:docPr id="1693983596" name="Picture 21" descr="یک کمپیوتر که یک گراف و یک علامت تیک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93983596" name="Picture 21" descr="یک کمپیوتر که یک گراف و یک علامت تیک ره نیشو میدیه."/>
                          <pic:cNvPicPr/>
                        </pic:nvPicPr>
                        <pic:blipFill>
                          <a:blip r:embed="rId16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vAlign w:val="center"/>
          </w:tcPr>
          <w:p w14:paraId="4C402725" w14:textId="77777777" w:rsidR="00775E71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Style w:val="ui-provider"/>
                <w:rFonts w:cs="Dubai"/>
                <w:rtl/>
              </w:rPr>
              <w:t xml:space="preserve">مو توسط ازیکه چی قدر مردم می تنن از مالوماتی که مو د باره شرکت کنندای </w:t>
            </w:r>
            <w:r w:rsidRPr="005F5E25">
              <w:rPr>
                <w:rStyle w:val="ui-provider"/>
                <w:rFonts w:cs="FS Me Pro"/>
                <w:rtl/>
              </w:rPr>
              <w:t>CALD</w:t>
            </w:r>
            <w:r w:rsidRPr="004849BD">
              <w:rPr>
                <w:rStyle w:val="ui-provider"/>
                <w:rFonts w:cs="Dubai"/>
                <w:rtl/>
              </w:rPr>
              <w:t xml:space="preserve"> جم آوری مونیم استفاده نه چک کنیم که ای اقدام تاثیر مونه یا نه.</w:t>
            </w:r>
          </w:p>
        </w:tc>
      </w:tr>
      <w:tr w:rsidR="005702C2" w:rsidRPr="004849BD" w14:paraId="22BA4A19" w14:textId="77777777" w:rsidTr="00AD74AE">
        <w:trPr>
          <w:trHeight w:val="3288"/>
        </w:trPr>
        <w:tc>
          <w:tcPr>
            <w:tcW w:w="2536" w:type="dxa"/>
            <w:vAlign w:val="center"/>
          </w:tcPr>
          <w:p w14:paraId="011E9E20" w14:textId="77777777" w:rsidR="00AC1C28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E3522C9" wp14:editId="37846EA8">
                  <wp:extent cx="1473200" cy="1473200"/>
                  <wp:effectExtent l="0" t="0" r="0" b="0"/>
                  <wp:docPr id="1419418283" name="Picture 22" descr="3 کارگر NDIS د زیر یک علامت تیک و یک چلیپا د داخل یک حباب گفتار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19418283" name="Picture 22" descr="3 کارگر NDIS د زیر یک علامت تیک و یک چلیپا د داخل یک حباب گفتاری."/>
                          <pic:cNvPicPr/>
                        </pic:nvPicPr>
                        <pic:blipFill>
                          <a:blip r:embed="rId16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3200" cy="14732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92" w:type="dxa"/>
            <w:vAlign w:val="center"/>
          </w:tcPr>
          <w:p w14:paraId="0EA4D5D2" w14:textId="77777777" w:rsidR="00207CAE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همچنین توسط گوش ددو به ای که ای مالومات چی رقم د بله تصمیم گیری مردما تاثیر مونه چک کنیم که ای اقدام تاثیر مونه یا نه. </w:t>
            </w:r>
          </w:p>
          <w:p w14:paraId="64AB8280" w14:textId="77777777" w:rsidR="00AC1C2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شامل کارمندا و شریکای مو موشه.</w:t>
            </w:r>
          </w:p>
        </w:tc>
      </w:tr>
    </w:tbl>
    <w:p w14:paraId="5FB957EE" w14:textId="77777777" w:rsidR="00B676E1" w:rsidRPr="004849BD" w:rsidRDefault="0011586D" w:rsidP="004849BD">
      <w:pPr>
        <w:pStyle w:val="Heading2"/>
        <w:bidi/>
        <w:spacing w:line="240" w:lineRule="auto"/>
        <w:rPr>
          <w:rFonts w:cs="Dubai"/>
          <w:color w:val="000000" w:themeColor="text1"/>
        </w:rPr>
      </w:pPr>
      <w:r w:rsidRPr="004849BD">
        <w:rPr>
          <w:rFonts w:cs="Dubai"/>
          <w:noProof/>
          <w:color w:val="000000" w:themeColor="text1"/>
        </w:rPr>
        <w:lastRenderedPageBreak/>
        <mc:AlternateContent>
          <mc:Choice Requires="wps">
            <w:drawing>
              <wp:anchor distT="0" distB="0" distL="114300" distR="114300" simplePos="0" relativeHeight="251715584" behindDoc="1" locked="0" layoutInCell="1" allowOverlap="1" wp14:anchorId="6E96039C" wp14:editId="6683A431">
                <wp:simplePos x="0" y="0"/>
                <wp:positionH relativeFrom="page">
                  <wp:posOffset>570230</wp:posOffset>
                </wp:positionH>
                <wp:positionV relativeFrom="paragraph">
                  <wp:posOffset>-146106</wp:posOffset>
                </wp:positionV>
                <wp:extent cx="6422400" cy="691200"/>
                <wp:effectExtent l="19050" t="19050" r="16510" b="13970"/>
                <wp:wrapNone/>
                <wp:docPr id="604329672" name="Rectangle: Rounded Corners 604329672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6422400" cy="691200"/>
                        </a:xfrm>
                        <a:prstGeom prst="roundRect">
                          <a:avLst>
                            <a:gd name="adj" fmla="val 27035"/>
                          </a:avLst>
                        </a:prstGeom>
                        <a:solidFill>
                          <a:srgbClr val="B6E3F9"/>
                        </a:solidFill>
                        <a:ln w="38100">
                          <a:solidFill>
                            <a:srgbClr val="6B2976"/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numCol="1" spcCol="0" rtlCol="0" fromWordArt="0" anchor="ctr" anchorCtr="0" forceAA="0" compatLnSpc="1">
                        <a:prstTxWarp prst="textNoShape">
                          <a:avLst/>
                        </a:prstTxWarp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oundrect w14:anchorId="17D42A82" id="Rectangle: Rounded Corners 604329672" o:spid="_x0000_s1026" alt="&quot;&quot;" style="position:absolute;margin-left:44.9pt;margin-top:-11.5pt;width:505.7pt;height:54.45pt;z-index:-25160089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text;mso-width-percent:0;mso-height-percent:0;mso-width-relative:margin;mso-height-relative:margin;v-text-anchor:middle" arcsize="17719f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LRvYigIAAIEFAAAOAAAAZHJzL2Uyb0RvYy54bWysVEtPGzEQvlfqf7B8L7tZIEDEBvFoekEQ&#10;ARVn47WzW/nVsZNN+usZex9pC+JQNQdnvDPzeeabx/nFViuyEeAba0o6OcgpEYbbqjGrkn5/Wnw5&#10;pcQHZiqmrBEl3QlPL+afP523biYKW1tVCSAIYvysdSWtQ3CzLPO8Fpr5A+uEQaW0oFnAK6yyCliL&#10;6FplRZ5Ps9ZC5cBy4T1+vemUdJ7wpRQ83EvpRSCqpBhbSCek8yWe2fyczVbAXN3wPgz2D1Fo1hh8&#10;dIS6YYGRNTRvoHTDwXorwwG3OrNSNlykHDCbSf5XNo81cyLlguR4N9Lk/x8sv9s8uiUgDa3zM49i&#10;zGIrQcd/jI9sE1m7kSyxDYTjx+lRURzlyClH3fRsgtWIbGZ7bwc+fBNWkyiUFOzaVA9YkUQU29z6&#10;kBiriGEaW4NVPyiRWiH/G6ZIcZIfHveIvTFiD5jR01vVVItGqXSB1cu1AoKuJb2afj1cnPXOf5gp&#10;Q9qSHp5OMNqPMaZXxdnJ9C0GBqEM5rnnK0lhp0QEVOZBSNJUyFDRvRBbWYyhMc6FCZNOVbNKdBEf&#10;5/gbHhs8EpsJMCJLzHTE7gEGyw5kwO7K0NtHV5EmYXTuU//IefRIL1sTRmfdGAvvZaYwq/7lzn4g&#10;qaMmsvRiq90SCNhuDr3jiwZ745b5sGSAhcd2wmUS7vGQymKlbC9RUlv49d73aI/zgFpKWhzkkvqf&#10;awaCErPW1xa7YYIryPEkIj4ENYgSrH7G/XEZEVDFDEeckvIAw+U6dMsCNxAXl5fJDCfXsXBrHh2P&#10;4JGh2JZP22cGrm/2gGNyZ4cBZrPUwR07e9ueoI6V/oJznsre76S4SH6/J6v95py/AgAA//8DAFBL&#10;AwQUAAYACAAAACEAZEZTP90AAAAKAQAADwAAAGRycy9kb3ducmV2LnhtbEyPzU7DMBCE70i8g7VI&#10;XFDrJKgoTuNUCIlrRQvc3XibRLXXIXbz8/a4JziOZjTzTbmbrWEjDr5zJCFdJ8CQaqc7aiR8fb6v&#10;cmA+KNLKOEIJC3rYVfd3pSq0m+iA4zE0LJaQL5SENoS+4NzXLVrl165Hit7ZDVaFKIeG60FNsdwa&#10;niXJC7eqo7jQqh7fWqwvx6uVcLDfufg4j7RZlr0RU7cfxc+TlI8P8+sWWMA5/IXhhh/RoYpMJ3cl&#10;7ZmRkItIHiSssuf46RZIkzQDdorWRgCvSv7/QvULAAD//wMAUEsBAi0AFAAGAAgAAAAhALaDOJL+&#10;AAAA4QEAABMAAAAAAAAAAAAAAAAAAAAAAFtDb250ZW50X1R5cGVzXS54bWxQSwECLQAUAAYACAAA&#10;ACEAOP0h/9YAAACUAQAACwAAAAAAAAAAAAAAAAAvAQAAX3JlbHMvLnJlbHNQSwECLQAUAAYACAAA&#10;ACEAMy0b2IoCAACBBQAADgAAAAAAAAAAAAAAAAAuAgAAZHJzL2Uyb0RvYy54bWxQSwECLQAUAAYA&#10;CAAAACEAZEZTP90AAAAKAQAADwAAAAAAAAAAAAAAAADkBAAAZHJzL2Rvd25yZXYueG1sUEsFBgAA&#10;AAAEAAQA8wAAAO4FAAAAAA==&#10;" fillcolor="#b6e3f9" strokecolor="#6b2976" strokeweight="3pt">
                <w10:wrap anchorx="page"/>
              </v:roundrect>
            </w:pict>
          </mc:Fallback>
        </mc:AlternateContent>
      </w:r>
      <w:bookmarkStart w:id="109" w:name="_Toc256000007"/>
      <w:r w:rsidRPr="004849BD">
        <w:rPr>
          <w:rFonts w:cs="Dubai"/>
          <w:color w:val="000000" w:themeColor="text1"/>
          <w:rtl/>
        </w:rPr>
        <w:t>6. مو چی رقم قد جامعه متصل موشیم</w:t>
      </w:r>
      <w:bookmarkEnd w:id="109"/>
    </w:p>
    <w:p w14:paraId="646F1DCD" w14:textId="77777777" w:rsidR="00B676E1" w:rsidRPr="004849BD" w:rsidRDefault="0011586D" w:rsidP="004849BD">
      <w:pPr>
        <w:pStyle w:val="Heading3"/>
        <w:bidi/>
        <w:spacing w:before="480" w:after="120" w:line="240" w:lineRule="auto"/>
        <w:rPr>
          <w:rFonts w:cs="Dubai"/>
        </w:rPr>
      </w:pPr>
      <w:r w:rsidRPr="004849BD">
        <w:rPr>
          <w:rFonts w:cs="Dubai"/>
          <w:noProof/>
        </w:rPr>
        <mc:AlternateContent>
          <mc:Choice Requires="wpg">
            <w:drawing>
              <wp:anchor distT="0" distB="0" distL="114300" distR="114300" simplePos="0" relativeHeight="251717632" behindDoc="1" locked="0" layoutInCell="1" allowOverlap="1" wp14:anchorId="2F6AF520" wp14:editId="354A9635">
                <wp:simplePos x="0" y="0"/>
                <wp:positionH relativeFrom="margin">
                  <wp:posOffset>19050</wp:posOffset>
                </wp:positionH>
                <wp:positionV relativeFrom="paragraph">
                  <wp:posOffset>546914</wp:posOffset>
                </wp:positionV>
                <wp:extent cx="5785200" cy="241200"/>
                <wp:effectExtent l="19050" t="19050" r="25400" b="26035"/>
                <wp:wrapNone/>
                <wp:docPr id="1407463667" name="Group 1407463667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1243295825" name="Straight Connector 1243295825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660290643" name="Oval 660290643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id="Group 1407463667" o:spid="_x0000_s1126" alt="&quot;&quot;" style="width:455.55pt;height:19pt;margin-top:43.05pt;margin-left:1.5pt;mso-height-relative:margin;mso-position-horizontal-relative:margin;mso-width-relative:margin;position:absolute;z-index:-251597824" coordorigin="118,0" coordsize="57873,2415">
                <v:line id="Straight Connector 1243295825" o:spid="_x0000_s1127" style="mso-wrap-style:square;position:absolute;visibility:visible" from="118,1306" to="57286,1306" o:connectortype="straight" strokecolor="#65276f" strokeweight="3pt">
                  <v:stroke endcap="round"/>
                </v:line>
                <v:oval id="Oval 660290643" o:spid="_x0000_s1128" style="width:2415;height:2415;left:55576;mso-wrap-style:square;position:absolute;v-text-anchor:middle;visibility:visible" fillcolor="#b6e3f9" strokecolor="#6b2976" strokeweight="3pt"/>
                <w10:wrap anchorx="margin"/>
              </v:group>
            </w:pict>
          </mc:Fallback>
        </mc:AlternateContent>
      </w:r>
      <w:r w:rsidR="00766698" w:rsidRPr="004849BD">
        <w:rPr>
          <w:rFonts w:cs="Dubai"/>
          <w:rtl/>
        </w:rPr>
        <w:t>اقدام 26</w:t>
      </w:r>
    </w:p>
    <w:tbl>
      <w:tblPr>
        <w:bidiVisual/>
        <w:tblW w:w="9242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  <w:gridCol w:w="115"/>
      </w:tblGrid>
      <w:tr w:rsidR="005702C2" w:rsidRPr="004849BD" w14:paraId="434DBC0D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15D7213C" w14:textId="77777777" w:rsidR="00766698" w:rsidRPr="004849BD" w:rsidRDefault="00766698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7922B384" w14:textId="77777777" w:rsidR="00766698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د باره ازیکه چی رقم مالومات ره قد 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شریک کنیم یک پلانی ره د باره موارد زیر جور خواد کدیم:</w:t>
            </w:r>
          </w:p>
        </w:tc>
      </w:tr>
      <w:tr w:rsidR="005702C2" w:rsidRPr="004849BD" w14:paraId="457DA3AD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1834042F" w14:textId="77777777" w:rsidR="000A1A8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97130F8" wp14:editId="56705908">
                  <wp:extent cx="1483360" cy="1483360"/>
                  <wp:effectExtent l="0" t="0" r="2540" b="2540"/>
                  <wp:docPr id="867238671" name="Picture 7" descr="یک نفر سند NDIS ره د دست خو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7238671" name="Picture 7" descr="یک نفر سند NDIS ره د دست خو گرفته."/>
                          <pic:cNvPicPr/>
                        </pic:nvPicPr>
                        <pic:blipFill>
                          <a:blip r:embed="rId16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E91412A" w14:textId="77777777" w:rsidR="000A1A82" w:rsidRPr="004849BD" w:rsidRDefault="0011586D" w:rsidP="004849BD">
            <w:pPr>
              <w:pStyle w:val="ListParagraph"/>
              <w:numPr>
                <w:ilvl w:val="0"/>
                <w:numId w:val="31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خود </w:t>
            </w:r>
            <w:r w:rsidRPr="005F5E25">
              <w:rPr>
                <w:rFonts w:cs="FS Me Pro"/>
                <w:rtl/>
              </w:rPr>
              <w:t>NDIS</w:t>
            </w:r>
          </w:p>
        </w:tc>
      </w:tr>
      <w:tr w:rsidR="005702C2" w:rsidRPr="004849BD" w14:paraId="5CD95BD7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7FFCFF42" w14:textId="77777777" w:rsidR="000A1A8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F1477ED" wp14:editId="3F4987C7">
                  <wp:extent cx="1483360" cy="1483360"/>
                  <wp:effectExtent l="0" t="0" r="2540" b="2540"/>
                  <wp:docPr id="746567512" name="Picture 8" descr="یک گروپی از مردمای CALD دستای خوره بال گرفتن و طرف خودون خو اشاره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6567512" name="Picture 8" descr="یک گروپی از مردمای CALD دستای خوره بال گرفتن و طرف خودون خو اشاره مونن."/>
                          <pic:cNvPicPr/>
                        </pic:nvPicPr>
                        <pic:blipFill>
                          <a:blip r:embed="rId16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27D977E5" w14:textId="77777777" w:rsidR="000A1A82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حقوق نفرای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656B690B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19A5242B" w14:textId="77777777" w:rsidR="00766698" w:rsidRPr="004849BD" w:rsidRDefault="0011586D" w:rsidP="004849BD">
            <w:pPr>
              <w:pStyle w:val="Image"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2EABE7B" wp14:editId="029A185B">
                  <wp:extent cx="1483360" cy="1483360"/>
                  <wp:effectExtent l="0" t="0" r="2540" b="2540"/>
                  <wp:docPr id="1570274445" name="Picture 9" descr="یک گروپی از مردم طرف خودون خو اشاره مونن و دستای خوره بال گرفتن. د بله سر شی یک حباب گفتاری قد یک نشان تغیر د داخل ش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70274445" name="Picture 9" descr="یک گروپی از مردم طرف خودون خو اشاره مونن و دستای خوره بال گرفتن. د بله سر شی یک حباب گفتاری قد یک نشان تغیر د داخل شی."/>
                          <pic:cNvPicPr/>
                        </pic:nvPicPr>
                        <pic:blipFill>
                          <a:blip r:embed="rId16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6F695006" w14:textId="77777777" w:rsidR="00766698" w:rsidRPr="004849BD" w:rsidRDefault="0011586D" w:rsidP="004849BD">
            <w:pPr>
              <w:bidi/>
              <w:spacing w:before="48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این پلان کمک خواد کد تا </w:t>
            </w:r>
            <w:r w:rsidRPr="004849BD">
              <w:rPr>
                <w:rStyle w:val="Strong"/>
                <w:rFonts w:cs="Dubai"/>
                <w:rtl/>
              </w:rPr>
              <w:t xml:space="preserve">طرزفکری </w:t>
            </w:r>
            <w:r w:rsidRPr="004849BD">
              <w:rPr>
                <w:rFonts w:cs="Dubai"/>
                <w:rtl/>
              </w:rPr>
              <w:t>که باضی از جوامع نسبت به معیوبیت دیره تغیر کنه.</w:t>
            </w:r>
          </w:p>
          <w:p w14:paraId="362FDE2E" w14:textId="7BAF450C" w:rsidR="009F16D3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طرزفکر شیم چیزایی استه که شیمو فکر، حس مونید و</w:t>
            </w:r>
            <w:r w:rsidR="00C177D3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باور دیرید.</w:t>
            </w:r>
          </w:p>
        </w:tc>
      </w:tr>
      <w:tr w:rsidR="005702C2" w:rsidRPr="004849BD" w14:paraId="40489AF3" w14:textId="77777777" w:rsidTr="00C177D3">
        <w:trPr>
          <w:gridAfter w:val="1"/>
          <w:wAfter w:w="115" w:type="dxa"/>
          <w:trHeight w:val="3571"/>
        </w:trPr>
        <w:tc>
          <w:tcPr>
            <w:tcW w:w="2552" w:type="dxa"/>
            <w:vAlign w:val="center"/>
          </w:tcPr>
          <w:p w14:paraId="64A9BF22" w14:textId="77777777" w:rsidR="00C85714" w:rsidRPr="004849BD" w:rsidRDefault="0011586D" w:rsidP="004849BD">
            <w:pPr>
              <w:pStyle w:val="Image"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CA4F9DB" wp14:editId="10122A23">
                  <wp:extent cx="1483360" cy="1483360"/>
                  <wp:effectExtent l="0" t="0" r="2540" b="2540"/>
                  <wp:docPr id="1749938186" name="Picture 10" descr="یک نفر و بله سر شی یک حباب فکری قد یک علامت معیوبیت د داخل شی استه. د پالوی ازوا یک انگشت ایرکه به طرف پایین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49938186" name="Picture 10" descr="یک نفر و بله سر شی یک حباب فکری قد یک علامت معیوبیت د داخل شی استه. د پالوی ازوا یک انگشت ایرکه به طرف پایین استه."/>
                          <pic:cNvPicPr/>
                        </pic:nvPicPr>
                        <pic:blipFill>
                          <a:blip r:embed="rId16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5F166A05" w14:textId="77777777" w:rsidR="00C85714" w:rsidRPr="004849BD" w:rsidRDefault="0011586D" w:rsidP="004849BD">
            <w:pPr>
              <w:bidi/>
              <w:spacing w:before="36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بلدی مثال، باضی کسا د باره معیوبیت فکر بد دیرن.</w:t>
            </w:r>
          </w:p>
          <w:p w14:paraId="79EE2684" w14:textId="77777777" w:rsidR="00D8535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و ای کارا باعث موشه که مردمای معیوبت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از خدمات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استفاده نکنن.</w:t>
            </w:r>
          </w:p>
        </w:tc>
      </w:tr>
      <w:tr w:rsidR="005702C2" w:rsidRPr="004849BD" w14:paraId="3139E140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3C6D4600" w14:textId="77777777" w:rsidR="004F7618" w:rsidRPr="004849BD" w:rsidRDefault="004F7618" w:rsidP="004849BD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7235327" w14:textId="77777777" w:rsidR="004F7618" w:rsidRPr="004849BD" w:rsidRDefault="0011586D" w:rsidP="004849BD">
            <w:pPr>
              <w:bidi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ایجاد ازی استراتجی، مو قد مراجع زیر کار خواد کدیم:</w:t>
            </w:r>
          </w:p>
        </w:tc>
      </w:tr>
      <w:tr w:rsidR="005702C2" w:rsidRPr="004849BD" w14:paraId="5D487EF1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1483252D" w14:textId="77777777" w:rsidR="008830F0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23E73BFC" wp14:editId="78F50005">
                  <wp:extent cx="1483360" cy="1483360"/>
                  <wp:effectExtent l="0" t="0" r="2540" b="2540"/>
                  <wp:docPr id="1724616490" name="Picture 11" descr="یک گروپی از مردمای CALD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24616490" name="Picture 11" descr="یک گروپی از مردمای CALD."/>
                          <pic:cNvPicPr/>
                        </pic:nvPicPr>
                        <pic:blipFill>
                          <a:blip r:embed="rId11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635E96C" w14:textId="77777777" w:rsidR="008830F0" w:rsidRPr="004849BD" w:rsidRDefault="0011586D" w:rsidP="004849BD">
            <w:pPr>
              <w:pStyle w:val="ListParagraph"/>
              <w:numPr>
                <w:ilvl w:val="0"/>
                <w:numId w:val="29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جوامع </w:t>
            </w:r>
            <w:r w:rsidRPr="005F5E25">
              <w:rPr>
                <w:rFonts w:cs="FS Me Pro"/>
                <w:rtl/>
              </w:rPr>
              <w:t>CALD</w:t>
            </w:r>
          </w:p>
        </w:tc>
      </w:tr>
      <w:tr w:rsidR="005702C2" w:rsidRPr="004849BD" w14:paraId="33BF6A6F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413AD1EC" w14:textId="77777777" w:rsidR="008830F0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7808" behindDoc="0" locked="0" layoutInCell="1" allowOverlap="1" wp14:anchorId="6A0EB8F9" wp14:editId="2957CA01">
                      <wp:simplePos x="0" y="0"/>
                      <wp:positionH relativeFrom="column">
                        <wp:posOffset>292735</wp:posOffset>
                      </wp:positionH>
                      <wp:positionV relativeFrom="paragraph">
                        <wp:posOffset>1050925</wp:posOffset>
                      </wp:positionV>
                      <wp:extent cx="892175" cy="274320"/>
                      <wp:effectExtent l="0" t="0" r="3175" b="11430"/>
                      <wp:wrapNone/>
                      <wp:docPr id="170209141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27432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B1DAA07" w14:textId="77777777" w:rsidR="0011586D" w:rsidRPr="005F5E25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 xml:space="preserve">کمسیون </w:t>
                                  </w:r>
                                  <w:r w:rsidRPr="00C177D3">
                                    <w:rPr>
                                      <w:rFonts w:cs="FS Me Pro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A0EB8F9" id="_x0000_s1045" type="#_x0000_t202" alt="&quot;&quot;" style="position:absolute;left:0;text-align:left;margin-left:23.05pt;margin-top:82.75pt;width:70.25pt;height:21.6pt;z-index:25176780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Ry52i8wEAAMQDAAAOAAAAZHJzL2Uyb0RvYy54bWysU8tu2zAQvBfoPxC815LVuokFy0GaNEWB&#10;9AEk/YA1RVlESS5L0pbcr++Ssp2gvQXVgViS2tmd2eHqajSa7aUPCm3D57OSM2kFtspuG/7j8e7N&#10;JWchgm1Bo5UNP8jAr9avX60GV8sKe9St9IxAbKgH1/A+RlcXRRC9NBBm6KSlyw69gUhbvy1aDwOh&#10;G11UZfm+GNC3zqOQIdDp7XTJ1xm/66SI37ouyMh0w6m3mFef101ai/UK6q0H1ytxbANe0IUBZano&#10;GeoWIrCdV/9AGSU8BuziTKApsOuUkJkDsZmXf7F56MHJzIXECe4sU/h/sOLr/sF99yyOH3CkAWYS&#10;wd2j+BmYxZse7FZee49DL6GlwvMkWTG4UB9Tk9ShDglkM3zBloYMu4gZaOy8SaoQT0boNIDDWXQ5&#10;Ribo8HJZzS8WnAm6qi7eva3yUAqoT8nOh/hJomEpaLinmWZw2N+HmJqB+vRLqmXxTmmd56otGxq+&#10;XFSLnPDsxqhIttPKUP0yfZMREsePts3JEZSeYiqg7ZF04jkxjuNmZKolRZYpOYmwwfZAMnicbEbP&#10;goIe/W/OBrJYw8OvHXjJmf5sScrkx1PgT8HmFIAVlNrwyNkU3sTs24njNUncqUz/qfKxR7JKVuVo&#10;6+TF5/v819PjW/8BAAD//wMAUEsDBBQABgAIAAAAIQCe0dlC3wAAAAoBAAAPAAAAZHJzL2Rvd25y&#10;ZXYueG1sTI/BTsMwDIbvSLxDZCRuLNnEQilNpwnBCQnRlQPHtPHaaI1Tmmwrb092gqPtT7+/v9jM&#10;bmAnnIL1pGC5EMCQWm8sdQo+69e7DFiImowePKGCHwywKa+vCp0bf6YKT7vYsRRCIdcK+hjHnPPQ&#10;9uh0WPgRKd32fnI6pnHquJn0OYW7ga+EkNxpS+lDr0d87rE97I5OwfaLqhf7/d58VPvK1vWjoDd5&#10;UOr2Zt4+AYs4xz8YLvpJHcrk1PgjmcAGBfdymci0l+s1sAuQSQmsUbAS2QPwsuD/K5S/AAAA//8D&#10;AFBLAQItABQABgAIAAAAIQC2gziS/gAAAOEBAAATAAAAAAAAAAAAAAAAAAAAAABbQ29udGVudF9U&#10;eXBlc10ueG1sUEsBAi0AFAAGAAgAAAAhADj9If/WAAAAlAEAAAsAAAAAAAAAAAAAAAAALwEAAF9y&#10;ZWxzLy5yZWxzUEsBAi0AFAAGAAgAAAAhABHLnaLzAQAAxAMAAA4AAAAAAAAAAAAAAAAALgIAAGRy&#10;cy9lMm9Eb2MueG1sUEsBAi0AFAAGAAgAAAAhAJ7R2ULfAAAACgEAAA8AAAAAAAAAAAAAAAAATQQA&#10;AGRycy9kb3ducmV2LnhtbFBLBQYAAAAABAAEAPMAAABZBQAAAAA=&#10;" filled="f" stroked="f">
                      <v:textbox inset="0,0,0,0">
                        <w:txbxContent>
                          <w:p w14:paraId="2B1DAA07" w14:textId="77777777" w:rsidR="0011586D" w:rsidRPr="005F5E25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 xml:space="preserve">کمسیون </w:t>
                            </w:r>
                            <w:r w:rsidRPr="00C177D3">
                              <w:rPr>
                                <w:rFonts w:cs="FS Me Pro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830F0" w:rsidRPr="004849BD">
              <w:rPr>
                <w:rFonts w:cs="Dubai"/>
                <w:noProof/>
              </w:rPr>
              <w:drawing>
                <wp:inline distT="0" distB="0" distL="0" distR="0" wp14:anchorId="5E0FFFF2" wp14:editId="26DADA88">
                  <wp:extent cx="1483360" cy="1483360"/>
                  <wp:effectExtent l="0" t="0" r="2540" b="2540"/>
                  <wp:docPr id="1400147681" name="Picture 12" descr="3 نفر د پشت یک درازچوکی استه که بله شی «کمسیون NDIS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00147681" name="Picture 12" descr="3 نفر د پشت یک درازچوکی استه که بله شی «کمسیون NDIS» نوشته استه."/>
                          <pic:cNvPicPr/>
                        </pic:nvPicPr>
                        <pic:blipFill>
                          <a:blip r:embed="rId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08941392" w14:textId="77777777" w:rsidR="008830F0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کمسیون مربوطه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>.</w:t>
            </w:r>
          </w:p>
        </w:tc>
      </w:tr>
      <w:tr w:rsidR="005702C2" w:rsidRPr="004849BD" w14:paraId="7F3E56F2" w14:textId="77777777" w:rsidTr="00AD74AE">
        <w:tc>
          <w:tcPr>
            <w:tcW w:w="2552" w:type="dxa"/>
            <w:vAlign w:val="center"/>
          </w:tcPr>
          <w:p w14:paraId="5162E61C" w14:textId="77777777" w:rsidR="009F16D3" w:rsidRPr="004849BD" w:rsidRDefault="009F16D3" w:rsidP="004849BD">
            <w:pPr>
              <w:pStyle w:val="Image"/>
              <w:spacing w:before="720" w:after="0" w:line="240" w:lineRule="auto"/>
              <w:rPr>
                <w:rFonts w:cs="Dubai"/>
              </w:rPr>
            </w:pPr>
          </w:p>
        </w:tc>
        <w:tc>
          <w:tcPr>
            <w:tcW w:w="6690" w:type="dxa"/>
            <w:gridSpan w:val="2"/>
            <w:vAlign w:val="center"/>
          </w:tcPr>
          <w:p w14:paraId="5A22AC71" w14:textId="77777777" w:rsidR="004F7618" w:rsidRPr="004849BD" w:rsidRDefault="0011586D" w:rsidP="004849BD">
            <w:pPr>
              <w:bidi/>
              <w:spacing w:before="72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توغ مونیم که ای اقدام تاثیر مونه یا نه توسط ازیکه چند نفر از:</w:t>
            </w:r>
          </w:p>
        </w:tc>
      </w:tr>
      <w:tr w:rsidR="005702C2" w:rsidRPr="004849BD" w14:paraId="0AFD14CB" w14:textId="77777777" w:rsidTr="00AD74AE">
        <w:tc>
          <w:tcPr>
            <w:tcW w:w="2552" w:type="dxa"/>
            <w:vAlign w:val="center"/>
          </w:tcPr>
          <w:p w14:paraId="159A7156" w14:textId="77777777" w:rsidR="00942F39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4FE514C" wp14:editId="1B81ABCD">
                  <wp:extent cx="1483360" cy="1483360"/>
                  <wp:effectExtent l="0" t="0" r="2540" b="2540"/>
                  <wp:docPr id="1271681555" name="Picture 13" descr="یک نشان شرکت کننده و یک تیر روی به طرف بال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71681555" name="Picture 13" descr="یک نشان شرکت کننده و یک تیر روی به طرف بالا."/>
                          <pic:cNvPicPr/>
                        </pic:nvPicPr>
                        <pic:blipFill>
                          <a:blip r:embed="rId17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62" w:type="dxa"/>
            <w:gridSpan w:val="2"/>
            <w:vAlign w:val="center"/>
          </w:tcPr>
          <w:p w14:paraId="60FAA79D" w14:textId="77777777" w:rsidR="00942F39" w:rsidRPr="004849BD" w:rsidRDefault="0011586D" w:rsidP="004849BD">
            <w:pPr>
              <w:pStyle w:val="ListParagraph"/>
              <w:numPr>
                <w:ilvl w:val="0"/>
                <w:numId w:val="30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شرکت کنندای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که 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سهم بیگرن</w:t>
            </w:r>
          </w:p>
        </w:tc>
      </w:tr>
      <w:tr w:rsidR="005702C2" w:rsidRPr="004849BD" w14:paraId="107EBF1C" w14:textId="77777777" w:rsidTr="00AD74AE">
        <w:trPr>
          <w:gridAfter w:val="1"/>
          <w:wAfter w:w="115" w:type="dxa"/>
        </w:trPr>
        <w:tc>
          <w:tcPr>
            <w:tcW w:w="2552" w:type="dxa"/>
            <w:vAlign w:val="center"/>
          </w:tcPr>
          <w:p w14:paraId="2A1372A9" w14:textId="77777777" w:rsidR="00942F39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8A88D1F" wp14:editId="553ABA33">
                  <wp:extent cx="1483360" cy="1483360"/>
                  <wp:effectExtent l="0" t="0" r="2540" b="2540"/>
                  <wp:docPr id="1367570752" name="Picture 14" descr="یک گروپی از مردم د زیر یک علامت تیک د داخل یک حباب فکر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67570752" name="Picture 14" descr="یک گروپی از مردم د زیر یک علامت تیک د داخل یک حباب فکری."/>
                          <pic:cNvPicPr/>
                        </pic:nvPicPr>
                        <pic:blipFill>
                          <a:blip r:embed="rId17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72278BD" w14:textId="77777777" w:rsidR="00942F39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از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سر در بیرن و استفاده کنن.</w:t>
            </w:r>
          </w:p>
        </w:tc>
      </w:tr>
    </w:tbl>
    <w:p w14:paraId="69763D7B" w14:textId="77777777" w:rsidR="000E077E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78218D3E" w14:textId="77777777" w:rsidR="00766698" w:rsidRPr="004849BD" w:rsidRDefault="0011586D" w:rsidP="004849BD">
      <w:pPr>
        <w:pStyle w:val="Heading3"/>
        <w:bidi/>
        <w:spacing w:before="360"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19680" behindDoc="1" locked="0" layoutInCell="1" allowOverlap="1" wp14:anchorId="49060B7F" wp14:editId="7F244498">
                <wp:simplePos x="0" y="0"/>
                <wp:positionH relativeFrom="margin">
                  <wp:posOffset>-41910</wp:posOffset>
                </wp:positionH>
                <wp:positionV relativeFrom="paragraph">
                  <wp:posOffset>279923</wp:posOffset>
                </wp:positionV>
                <wp:extent cx="5785200" cy="241200"/>
                <wp:effectExtent l="19050" t="19050" r="25400" b="26035"/>
                <wp:wrapNone/>
                <wp:docPr id="483029654" name="Group 483029654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832532254" name="Straight Connector 832532254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796087527" name="Oval 1796087527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76F0B2F" id="Group 483029654" o:spid="_x0000_s1026" alt="&quot;&quot;" style="position:absolute;margin-left:-3.3pt;margin-top:22.05pt;width:455.55pt;height:19pt;flip:x;z-index:-251596800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YtCsZAMAAAwJAAAOAAAAZHJzL2Uyb0RvYy54bWy8VttS2zAQfe9M/0Gj9+JLcBI8OAyEhj4w&#10;wBQ6PAtZjj0jS6qk4NCv70q+cQmlpTPkwZHk3dXq7DlaHx5ta47umTaVFBmO9kKMmKAyr8Q6wz9u&#10;Vl/mGBlLRE64FCzDD8zgo8XnT4eNSlksS8lzphEEESZtVIZLa1UaBIaWrCZmTyom4GUhdU0sTPU6&#10;yDVpIHrNgzgMp0Ejda60pMwYWD1tX+KFj18UjNrLojDMIp5hyM36p/bPO/cMFockXWuiyop2aZB3&#10;ZFGTSsCmQ6hTYgna6OpFqLqiWhpZ2D0q60AWRUWZPwOcJgqfneZMy43yZ1mnzVoNMAG0z3B6d1h6&#10;cX+m1bW60oBEo9aAhZ+5s2wLXaOCV+obVNafDvJFWw/ewwAe21pEYTGZzROoCEYU3sX7kRt7dGkJ&#10;JXBuUTSfJRiNrrT8OjrPJtFscE72vXPQJrE4DJ6k1iggixnxMP+Hx3VJFPMwmxTwuNKoyjM8n8TJ&#10;JI6TfYwEqYG611aTal1atJRCALGkRqONR8+7L0WHpUkNwNoD6f47+EYcokk4jectTCOO0XQ2iVso&#10;nqJAUqWNPWOyRm6QYV4JlzhJyf25sZADANabuGUuUJPhyTzydSGgLy1ytx3g2afnR/aBs9bhOyvg&#10;+K5aPrAXIltyje4JSIhQyoSNfAgXHqydW1FxPjiGbzt29s6VeZH+i/Pg4XeWwg7OdSWk3rW73fYp&#10;F619j0B7bgfBncwffOE8NMAuJ4cPoFk0O5iGoIsYyN/y7BKQRo+WR2oNMu1r18tjoFaSJLNpAuQZ&#10;RdbzCiTpVNXL87nCRuJ03GIclG/+SC8jeZWvoPauEkav7waenEy/TlYHHU2emD2mpHd7Ncb0JD6Y&#10;TV/GAI5z0RfQK+w1Cse7uNBT2G9ekpy1zE5C+PWbue7jSO8FtZvlfyGPj2Y5H4T5BsuRlm0jNIqu&#10;KrhJzomxV0RD5wOCQDe3l/AouITLQ3YjjEqpf+1ad/ZwAcNbjBropBk2PzdEM+Dzpl5KuDUi+AZQ&#10;1A8hvra8HxZa1rfQwI9dBHhFBIU4GaZW95Olbbs1fAJQdnzszaB1KmLPxbWi/T3lbr2b7S3RqqOv&#10;Bd5fyP5qf3FDtrYdi1rtdxMvfd9voOV6AnSfB66nP557+/EjZvEbAAD//wMAUEsDBBQABgAIAAAA&#10;IQC9W6cN3gAAAAgBAAAPAAAAZHJzL2Rvd25yZXYueG1sTI/NTsMwEITvSLyDtUjcWjuViUrIpqqQ&#10;QAhxIfyoRzdekoh4HcVuG94ec6LH0Yxmvik3sxvEkabQe0bIlgoEceNtzy3C+9vDYg0iRMPWDJ4J&#10;4YcCbKrLi9IU1p/4lY51bEUq4VAYhC7GsZAyNB05E5Z+JE7el5+ciUlOrbSTOaVyN8iVUrl0pue0&#10;0JmR7jtqvuuDQ/jY9pr05+75RTVET1buHuteI15fzds7EJHm+B+GP/yEDlVi2vsD2yAGhEWepySC&#10;1hmI5N8qfQNij7BeZSCrUp4fqH4BAAD//wMAUEsBAi0AFAAGAAgAAAAhALaDOJL+AAAA4QEAABMA&#10;AAAAAAAAAAAAAAAAAAAAAFtDb250ZW50X1R5cGVzXS54bWxQSwECLQAUAAYACAAAACEAOP0h/9YA&#10;AACUAQAACwAAAAAAAAAAAAAAAAAvAQAAX3JlbHMvLnJlbHNQSwECLQAUAAYACAAAACEAI2LQrGQD&#10;AAAMCQAADgAAAAAAAAAAAAAAAAAuAgAAZHJzL2Uyb0RvYy54bWxQSwECLQAUAAYACAAAACEAvVun&#10;Dd4AAAAIAQAADwAAAAAAAAAAAAAAAAC+BQAAZHJzL2Rvd25yZXYueG1sUEsFBgAAAAAEAAQA8wAA&#10;AMkGAAAAAA==&#10;">
                <v:line id="Straight Connector 832532254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icfzIzAAAAOIAAAAPAAAAZHJzL2Rvd25yZXYueG1sRI9Pa8JA&#10;FMTvhX6H5Qm9FN00/kGiq7SWglAPVQPm+Mg+k9Ds25DdaPz2bkHocZiZ3zDLdW9qcaHWVZYVvI0i&#10;EMS51RUXCtLj13AOwnlkjbVlUnAjB+vV89MSE22vvKfLwRciQNglqKD0vkmkdHlJBt3INsTBO9vW&#10;oA+yLaRu8RrgppZxFM2kwYrDQokNbUrKfw+dUXC67Tfdz2cjszrNst3p+zXtPjqlXgb9+wKEp97/&#10;hx/trVYwH8fTcRxPJ/B3KdwBuboDAAD//wMAUEsBAi0AFAAGAAgAAAAhANvh9svuAAAAhQEAABMA&#10;AAAAAAAAAAAAAAAAAAAAAFtDb250ZW50X1R5cGVzXS54bWxQSwECLQAUAAYACAAAACEAWvQsW78A&#10;AAAVAQAACwAAAAAAAAAAAAAAAAAfAQAAX3JlbHMvLnJlbHNQSwECLQAUAAYACAAAACEAonH8yMwA&#10;AADiAAAADwAAAAAAAAAAAAAAAAAHAgAAZHJzL2Rvd25yZXYueG1sUEsFBgAAAAADAAMAtwAAAAAD&#10;AAAAAA==&#10;" strokecolor="#65276f [3044]" strokeweight="3pt">
                  <v:stroke endcap="round"/>
                </v:line>
                <v:oval id="Oval 1796087527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3ggE4yAAAAOMAAAAPAAAAZHJzL2Rvd25yZXYueG1sRE9fa8Iw&#10;EH8f+B3CCXub6QSt64wiiiIIA9vt/WhubbG51Cbazk9vBoKP9/t/82VvanGl1lWWFbyPIhDEudUV&#10;Fwq+s+3bDITzyBpry6TgjxwsF4OXOSbadnyka+oLEULYJaig9L5JpHR5SQbdyDbEgfu1rUEfzraQ&#10;usUuhJtajqNoKg1WHBpKbGhdUn5KL0bBrjlm66+z3mWbW30wq3Sz/zndlHod9qtPEJ56/xQ/3Hsd&#10;5scf02gWT8Yx/P8UAJCLOwAAAP//AwBQSwECLQAUAAYACAAAACEA2+H2y+4AAACFAQAAEwAAAAAA&#10;AAAAAAAAAAAAAAAAW0NvbnRlbnRfVHlwZXNdLnhtbFBLAQItABQABgAIAAAAIQBa9CxbvwAAABUB&#10;AAALAAAAAAAAAAAAAAAAAB8BAABfcmVscy8ucmVsc1BLAQItABQABgAIAAAAIQB3ggE4yAAAAOMA&#10;AAAPAAAAAAAAAAAAAAAAAAcCAABkcnMvZG93bnJldi54bWxQSwUGAAAAAAMAAwC3AAAA/AIAAAAA&#10;" fillcolor="#b6e3f9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27</w:t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5702C2" w:rsidRPr="004849BD" w14:paraId="6D430E3D" w14:textId="77777777" w:rsidTr="00AD74AE">
        <w:tc>
          <w:tcPr>
            <w:tcW w:w="2552" w:type="dxa"/>
            <w:vAlign w:val="center"/>
          </w:tcPr>
          <w:p w14:paraId="3A348380" w14:textId="77777777" w:rsidR="00766698" w:rsidRPr="004849BD" w:rsidRDefault="00766698" w:rsidP="004849BD">
            <w:pPr>
              <w:pStyle w:val="Image"/>
              <w:spacing w:before="36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0BA5A8A2" w14:textId="77777777" w:rsidR="00766698" w:rsidRPr="004849BD" w:rsidRDefault="0011586D" w:rsidP="004849BD">
            <w:pPr>
              <w:bidi/>
              <w:spacing w:before="36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فعالیتا از سازمانای اجتماعی ره کمک مونیم که: </w:t>
            </w:r>
          </w:p>
        </w:tc>
      </w:tr>
      <w:tr w:rsidR="005702C2" w:rsidRPr="004849BD" w14:paraId="39F2975A" w14:textId="77777777" w:rsidTr="00AD74AE">
        <w:tc>
          <w:tcPr>
            <w:tcW w:w="2552" w:type="dxa"/>
            <w:vAlign w:val="center"/>
          </w:tcPr>
          <w:p w14:paraId="40862DA0" w14:textId="77777777" w:rsidR="00EF320C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1EDE9C9" wp14:editId="0F2EA042">
                  <wp:extent cx="1483360" cy="1483360"/>
                  <wp:effectExtent l="0" t="0" r="2540" b="2540"/>
                  <wp:docPr id="2058572975" name="Picture 23" descr="یک نفر یک سند مالوماتی ره به یک کسی دیگه تحویل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58572975" name="Picture 23" descr="یک نفر یک سند مالوماتی ره به یک کسی دیگه تحویل میدیه."/>
                          <pic:cNvPicPr/>
                        </pic:nvPicPr>
                        <pic:blipFill>
                          <a:blip r:embed="rId17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6912984" w14:textId="77777777" w:rsidR="00EF320C" w:rsidRPr="004849BD" w:rsidRDefault="0011586D" w:rsidP="004849BD">
            <w:pPr>
              <w:pStyle w:val="ListParagraph"/>
              <w:numPr>
                <w:ilvl w:val="0"/>
                <w:numId w:val="32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 د باره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مالومات شریک کنن</w:t>
            </w:r>
          </w:p>
        </w:tc>
      </w:tr>
      <w:tr w:rsidR="005702C2" w:rsidRPr="004849BD" w14:paraId="676AB260" w14:textId="77777777" w:rsidTr="00AD74AE">
        <w:tc>
          <w:tcPr>
            <w:tcW w:w="2552" w:type="dxa"/>
            <w:vAlign w:val="center"/>
          </w:tcPr>
          <w:p w14:paraId="2AA52ED7" w14:textId="77777777" w:rsidR="00EF320C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AC6CE75" wp14:editId="07EB271D">
                  <wp:extent cx="1483360" cy="1483360"/>
                  <wp:effectExtent l="0" t="0" r="2540" b="2540"/>
                  <wp:docPr id="1081540214" name="Picture 24" descr="یک گروپی از مردم طرف خودون خو اشاره مونن و دستای خوره بال گرفتن. د بله سر شی یک حباب فکری قد یک علامت معیوبیت د داخل شی استه و یک انگشت ایرکه بالاگرفته روی به طرف بالا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81540214" name="Picture 24" descr="یک گروپی از مردم طرف خودون خو اشاره مونن و دستای خوره بال گرفتن. د بله سر شی یک حباب فکری قد یک علامت معیوبیت د داخل شی استه و یک انگشت ایرکه بالاگرفته روی به طرف بالا."/>
                          <pic:cNvPicPr/>
                        </pic:nvPicPr>
                        <pic:blipFill>
                          <a:blip r:embed="rId17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1E02AB19" w14:textId="77777777" w:rsidR="00EF320C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طرزفکر ره د باره معیوبیت د 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خوبتر کنن.</w:t>
            </w:r>
          </w:p>
        </w:tc>
      </w:tr>
      <w:tr w:rsidR="005702C2" w:rsidRPr="004849BD" w14:paraId="6E680434" w14:textId="77777777" w:rsidTr="00AD74AE">
        <w:tc>
          <w:tcPr>
            <w:tcW w:w="2552" w:type="dxa"/>
            <w:vAlign w:val="center"/>
          </w:tcPr>
          <w:p w14:paraId="0349F3FB" w14:textId="77777777" w:rsidR="004F7618" w:rsidRPr="004849BD" w:rsidRDefault="004F7618" w:rsidP="004849BD">
            <w:pPr>
              <w:pStyle w:val="Image"/>
              <w:spacing w:before="600"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47219543" w14:textId="77777777" w:rsidR="004A1E8D" w:rsidRPr="004849BD" w:rsidRDefault="0011586D" w:rsidP="004849BD">
            <w:pPr>
              <w:bidi/>
              <w:spacing w:before="600"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چی قدر از 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در موارد زیر سهم میگرن چک نیم که ای اقدام تاثیر مونه یا نه:</w:t>
            </w:r>
          </w:p>
        </w:tc>
      </w:tr>
      <w:tr w:rsidR="005702C2" w:rsidRPr="004849BD" w14:paraId="42BC2F4C" w14:textId="77777777" w:rsidTr="00AD74AE">
        <w:tc>
          <w:tcPr>
            <w:tcW w:w="2552" w:type="dxa"/>
            <w:vAlign w:val="center"/>
          </w:tcPr>
          <w:p w14:paraId="27764012" w14:textId="77777777" w:rsidR="00B013CC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3483762" wp14:editId="64819F1D">
                  <wp:extent cx="1483360" cy="1483360"/>
                  <wp:effectExtent l="0" t="0" r="2540" b="2540"/>
                  <wp:docPr id="747800929" name="Picture 15" descr="3 نفر. نفر وسطی یک سند NDIS ره د دست خو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7800929" name="Picture 15" descr="3 نفر. نفر وسطی یک سند NDIS ره د دست خو گرفته."/>
                          <pic:cNvPicPr/>
                        </pic:nvPicPr>
                        <pic:blipFill>
                          <a:blip r:embed="rId17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E84ABB5" w14:textId="77777777" w:rsidR="00B013CC" w:rsidRPr="004849BD" w:rsidRDefault="0011586D" w:rsidP="004849BD">
            <w:pPr>
              <w:pStyle w:val="ListParagraph"/>
              <w:numPr>
                <w:ilvl w:val="0"/>
                <w:numId w:val="33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خود </w:t>
            </w:r>
            <w:r w:rsidRPr="005F5E25">
              <w:rPr>
                <w:rFonts w:cs="FS Me Pro"/>
                <w:rtl/>
              </w:rPr>
              <w:t>NDIS</w:t>
            </w:r>
          </w:p>
        </w:tc>
      </w:tr>
      <w:tr w:rsidR="005702C2" w:rsidRPr="004849BD" w14:paraId="403837CA" w14:textId="77777777" w:rsidTr="00AD74AE">
        <w:tc>
          <w:tcPr>
            <w:tcW w:w="2552" w:type="dxa"/>
            <w:vAlign w:val="center"/>
          </w:tcPr>
          <w:p w14:paraId="486F49DB" w14:textId="77777777" w:rsidR="00B013CC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BC206AE" wp14:editId="3D8737AC">
                  <wp:extent cx="1483360" cy="1112520"/>
                  <wp:effectExtent l="0" t="0" r="2540" b="0"/>
                  <wp:docPr id="53212748" name="Picture 25" descr="3 نفر یکجای لبخند میز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3212748" name="Picture 25" descr="3 نفر یکجای لبخند میزنه."/>
                          <pic:cNvPicPr/>
                        </pic:nvPicPr>
                        <pic:blipFill>
                          <a:blip r:embed="rId17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360" cy="111252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707128D4" w14:textId="77777777" w:rsidR="00B013CC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فعالیتا از سازمانای اجتماعی.</w:t>
            </w:r>
          </w:p>
        </w:tc>
      </w:tr>
    </w:tbl>
    <w:p w14:paraId="47C11414" w14:textId="77777777" w:rsidR="000E077E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2"/>
        <w:gridCol w:w="6575"/>
      </w:tblGrid>
      <w:tr w:rsidR="005702C2" w:rsidRPr="004849BD" w14:paraId="53F89616" w14:textId="77777777" w:rsidTr="00A0264E">
        <w:tc>
          <w:tcPr>
            <w:tcW w:w="2552" w:type="dxa"/>
            <w:vAlign w:val="center"/>
          </w:tcPr>
          <w:p w14:paraId="552C18FC" w14:textId="77777777" w:rsidR="00C87735" w:rsidRPr="004849BD" w:rsidRDefault="00C87735" w:rsidP="004849BD">
            <w:pPr>
              <w:pStyle w:val="Image"/>
              <w:spacing w:after="0" w:line="240" w:lineRule="auto"/>
              <w:rPr>
                <w:rFonts w:cs="Dubai"/>
              </w:rPr>
            </w:pPr>
          </w:p>
        </w:tc>
        <w:tc>
          <w:tcPr>
            <w:tcW w:w="6575" w:type="dxa"/>
            <w:vAlign w:val="center"/>
          </w:tcPr>
          <w:p w14:paraId="17C74D99" w14:textId="77777777" w:rsidR="00903050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توسط ازیکه چی قدر از 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موارد زیر ره موفامن چک نیم که ای اقدام تاثیر مونه یا نه:</w:t>
            </w:r>
          </w:p>
        </w:tc>
      </w:tr>
      <w:tr w:rsidR="005702C2" w:rsidRPr="004849BD" w14:paraId="31F45B26" w14:textId="77777777" w:rsidTr="00A0264E">
        <w:trPr>
          <w:trHeight w:val="3515"/>
        </w:trPr>
        <w:tc>
          <w:tcPr>
            <w:tcW w:w="2552" w:type="dxa"/>
            <w:vAlign w:val="center"/>
          </w:tcPr>
          <w:p w14:paraId="02A2A9FB" w14:textId="77777777" w:rsidR="00B013CC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76FA1FF" wp14:editId="60A66550">
                  <wp:extent cx="1483360" cy="1483360"/>
                  <wp:effectExtent l="0" t="0" r="2540" b="2540"/>
                  <wp:docPr id="1161785366" name="Picture 26" descr="یک نفر انگشت ایرکه خوره بالا گرفته و د بله سر شی یک حباب فکری قد یک سند NDIS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785366" name="Picture 26" descr="یک نفر انگشت ایرکه خوره بالا گرفته و د بله سر شی یک حباب فکری قد یک سند NDIS د داخل شی استه."/>
                          <pic:cNvPicPr/>
                        </pic:nvPicPr>
                        <pic:blipFill>
                          <a:blip r:embed="rId17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55FA972" w14:textId="77777777" w:rsidR="00B013CC" w:rsidRPr="004849BD" w:rsidRDefault="0011586D" w:rsidP="004849BD">
            <w:pPr>
              <w:pStyle w:val="ListParagraph"/>
              <w:numPr>
                <w:ilvl w:val="0"/>
                <w:numId w:val="34"/>
              </w:numPr>
              <w:bidi/>
              <w:spacing w:line="240" w:lineRule="auto"/>
              <w:rPr>
                <w:rFonts w:cs="Dubai"/>
              </w:rPr>
            </w:pP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ره موفامن</w:t>
            </w:r>
          </w:p>
        </w:tc>
      </w:tr>
      <w:tr w:rsidR="005702C2" w:rsidRPr="004849BD" w14:paraId="1D3677F6" w14:textId="77777777" w:rsidTr="00A0264E">
        <w:trPr>
          <w:trHeight w:val="3515"/>
        </w:trPr>
        <w:tc>
          <w:tcPr>
            <w:tcW w:w="2552" w:type="dxa"/>
            <w:vAlign w:val="center"/>
          </w:tcPr>
          <w:p w14:paraId="06599E65" w14:textId="77777777" w:rsidR="00B013CC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A89984F" wp14:editId="3BA4FE45">
                  <wp:extent cx="1483360" cy="1483360"/>
                  <wp:effectExtent l="0" t="0" r="2540" b="2540"/>
                  <wp:docPr id="1060008756" name="Picture 29" descr="کدام کسی انگشت ایرکه خوره بالا گرفته و بله سر شی یک حباب فکری قد یک علامت معیوبیت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60008756" name="Picture 29" descr="کدام کسی انگشت ایرکه خوره بالا گرفته و بله سر شی یک حباب فکری قد یک علامت معیوبیت د داخل شی استه."/>
                          <pic:cNvPicPr/>
                        </pic:nvPicPr>
                        <pic:blipFill>
                          <a:blip r:embed="rId17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371E3726" w14:textId="77777777" w:rsidR="00B013CC" w:rsidRPr="004849BD" w:rsidRDefault="0011586D" w:rsidP="004849BD">
            <w:pPr>
              <w:pStyle w:val="ListParagraph"/>
              <w:numPr>
                <w:ilvl w:val="0"/>
                <w:numId w:val="34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معیوبیت ره موفامن</w:t>
            </w:r>
          </w:p>
        </w:tc>
      </w:tr>
      <w:tr w:rsidR="005702C2" w:rsidRPr="004849BD" w14:paraId="31005D15" w14:textId="77777777" w:rsidTr="00A0264E">
        <w:trPr>
          <w:trHeight w:val="3515"/>
        </w:trPr>
        <w:tc>
          <w:tcPr>
            <w:tcW w:w="2552" w:type="dxa"/>
            <w:vAlign w:val="center"/>
          </w:tcPr>
          <w:p w14:paraId="4DA4D2F6" w14:textId="77777777" w:rsidR="00B013CC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3BB624D" wp14:editId="06B6F786">
                  <wp:extent cx="1483360" cy="1483360"/>
                  <wp:effectExtent l="0" t="0" r="2540" b="2540"/>
                  <wp:docPr id="765541130" name="Picture 28" descr="کدام کس فکر نه و بله سر شی یک حباب فکری قد یک علامت معیوبیت د داخل شی استه. د پالوی ازوا یک علامت انگشت بالاگرفته قد یک تیری استه که روی شی طرف بال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65541130" name="Picture 28" descr="کدام کس فکر نه و بله سر شی یک حباب فکری قد یک علامت معیوبیت د داخل شی استه. د پالوی ازوا یک علامت انگشت بالاگرفته قد یک تیری استه که روی شی طرف بال استه."/>
                          <pic:cNvPicPr/>
                        </pic:nvPicPr>
                        <pic:blipFill>
                          <a:blip r:embed="rId17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5" w:type="dxa"/>
            <w:vAlign w:val="center"/>
          </w:tcPr>
          <w:p w14:paraId="473E02DB" w14:textId="77777777" w:rsidR="00B013CC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طرزفکر خوبتری نسبت به معیوبیت دیرن.</w:t>
            </w:r>
          </w:p>
        </w:tc>
      </w:tr>
    </w:tbl>
    <w:p w14:paraId="75FFBA14" w14:textId="77777777" w:rsidR="000E077E" w:rsidRPr="004849BD" w:rsidRDefault="0011586D" w:rsidP="004849BD">
      <w:pPr>
        <w:spacing w:before="0" w:after="0" w:line="240" w:lineRule="auto"/>
        <w:rPr>
          <w:rFonts w:cs="Dubai"/>
          <w:b/>
          <w:bCs/>
          <w:sz w:val="32"/>
          <w:szCs w:val="26"/>
        </w:rPr>
      </w:pPr>
      <w:r w:rsidRPr="004849BD">
        <w:rPr>
          <w:rFonts w:cs="Dubai"/>
        </w:rPr>
        <w:br w:type="page"/>
      </w:r>
    </w:p>
    <w:p w14:paraId="6E928E18" w14:textId="77777777" w:rsidR="00766698" w:rsidRPr="004849BD" w:rsidRDefault="0011586D" w:rsidP="004849BD">
      <w:pPr>
        <w:pStyle w:val="Heading3"/>
        <w:bidi/>
        <w:spacing w:after="120" w:line="240" w:lineRule="auto"/>
        <w:rPr>
          <w:rFonts w:cs="Dubai"/>
        </w:rPr>
      </w:pPr>
      <w:r w:rsidRPr="004849BD">
        <w:rPr>
          <w:rFonts w:cs="Dubai"/>
          <w:noProof/>
        </w:rPr>
        <w:lastRenderedPageBreak/>
        <mc:AlternateContent>
          <mc:Choice Requires="wpg">
            <w:drawing>
              <wp:anchor distT="0" distB="0" distL="114300" distR="114300" simplePos="0" relativeHeight="251721728" behindDoc="1" locked="0" layoutInCell="1" allowOverlap="1" wp14:anchorId="34427119" wp14:editId="32F28356">
                <wp:simplePos x="0" y="0"/>
                <wp:positionH relativeFrom="margin">
                  <wp:posOffset>-73716</wp:posOffset>
                </wp:positionH>
                <wp:positionV relativeFrom="paragraph">
                  <wp:posOffset>300990</wp:posOffset>
                </wp:positionV>
                <wp:extent cx="5785200" cy="241200"/>
                <wp:effectExtent l="19050" t="19050" r="25400" b="26035"/>
                <wp:wrapNone/>
                <wp:docPr id="304493196" name="Group 304493196">
                  <a:extLst xmlns:a="http://schemas.openxmlformats.org/drawingml/2006/main">
                    <a:ext uri="{C183D7F6-B498-43B3-948B-1728B52AA6E4}">
                      <adec:decorative xmlns:adec="http://schemas.microsoft.com/office/drawing/2017/decorative" val="1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 flipH="1">
                          <a:off x="0" y="0"/>
                          <a:ext cx="5785200" cy="241200"/>
                          <a:chOff x="11875" y="0"/>
                          <a:chExt cx="5787317" cy="241540"/>
                        </a:xfrm>
                      </wpg:grpSpPr>
                      <wps:wsp>
                        <wps:cNvPr id="691817557" name="Straight Connector 691817557"/>
                        <wps:cNvCnPr/>
                        <wps:spPr>
                          <a:xfrm>
                            <a:off x="11875" y="130628"/>
                            <a:ext cx="5716732" cy="0"/>
                          </a:xfrm>
                          <a:prstGeom prst="line">
                            <a:avLst/>
                          </a:prstGeom>
                          <a:ln w="38100" cap="rnd"/>
                        </wps:spPr>
                        <wps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wps:style>
                        <wps:bodyPr/>
                      </wps:wsp>
                      <wps:wsp>
                        <wps:cNvPr id="1269623481" name="Oval 1269623481"/>
                        <wps:cNvSpPr/>
                        <wps:spPr>
                          <a:xfrm>
                            <a:off x="5557652" y="0"/>
                            <a:ext cx="241540" cy="241540"/>
                          </a:xfrm>
                          <a:prstGeom prst="ellipse">
                            <a:avLst/>
                          </a:prstGeom>
                          <a:solidFill>
                            <a:srgbClr val="B6E3F9"/>
                          </a:solidFill>
                          <a:ln w="38100">
                            <a:solidFill>
                              <a:srgbClr val="6B2976"/>
                            </a:solidFill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numCol="1" spcCol="0" rtlCol="0" fromWordArt="0" anchor="ctr" anchorCtr="0" forceAA="0" compatLnSpc="1">
                          <a:prstTxWarp prst="textNoShape">
                            <a:avLst/>
                          </a:prstTxWarp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6CADCED" id="Group 304493196" o:spid="_x0000_s1026" alt="&quot;&quot;" style="position:absolute;margin-left:-5.8pt;margin-top:23.7pt;width:455.55pt;height:19pt;flip:x;z-index:-251594752;mso-position-horizontal-relative:margin;mso-width-relative:margin;mso-height-relative:margin" coordorigin="118" coordsize="57873,241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EzfrYQMAAAwJAAAOAAAAZHJzL2Uyb0RvYy54bWy8Vk1P3DAQvVfqf7B8L9lkSXY3IotgKfSA&#10;ABWqno3jbCI5tmsbsvTXd+zECV/9lthD1nZmxuM373lycLhrObpn2jRSFDjem2HEBJVlI7YF/nJz&#10;+mGJkbFElIRLwQr8wAw+XL9/d9CpnCWylrxkGkEQYfJOFbi2VuVRZGjNWmL2pGICXlZSt8TCVG+j&#10;UpMOorc8SmazLOqkLpWWlBkDqyf9S7z28auKUXtZVYZZxAsMuVn/1P55657R+oDkW01U3dAhDfIP&#10;WbSkEbDpGOqEWILudPMiVNtQLY2s7B6VbSSrqqHMnwFOE8+eneZMyzvlz7LNu60aYQJon+H0z2Hp&#10;xf2ZVtfqSgMSndoCFn7mzrKrdIsq3qhPUFl/OsgX7Tx4DyN4bGcRhcV0sUyhIhhReJfsx27s0aU1&#10;lMC5xfFykWI0udL64+S8mMeL0Tnd985Rn8T6IHqSWqeALGbCw/wfHtc1UczDbHLA40qjpixwtoqX&#10;8SJNISlBWqDutdWk2dYWbaQQQCyp0WTj0fPuGzFgaXIDsAYg3f8A34RDPJ9lybKHacIxzhbzpIfi&#10;KQokV9rYMyZb5AYF5o1wiZOc3J8bCzkAYMHELXOBugLPl7GvCwF9aVG67QDPkJ4f2QfOeofPrILj&#10;u2r5wF6IbMM1uicgIUIpEzb2IVx4sHZuVcP56Dj7veNg71yZF+nfOI8efmcp7OjcNkLq13a3u5By&#10;1dsHBPpzOwhuZfngC+ehAXY5ObwBzeIkW2XJfH8ZB55dAtLo0fJErVGmoXZBHiO1UuBrlgJ5JpEF&#10;XoEknaqCPJ8rbCLOwC3GQfnml/QykjflKdTeVcLo7e3Ik+Ps4/x0NdDkidljSnq3n8bIjpPVInsZ&#10;AzjORSigV9jPKJy8xoVAYb95TUrWMzudwS9s5rqPI70X1Oss/wN5vDXL+SjM37Acadk3QqPoaQM3&#10;yTkx9opo6HxAEOjm9hIeFZdwechhhFEt9ffX1p09XMDwFqMOOmmBzbc7ohnw+a7dSLg1gNqwkx9C&#10;fG15GFZatl+hgR+5CPCKCApxCkytDpON7bs1fAJQdnTkzaB1KmLPxbWi4Z5yt97N7ivRaqCvBd5f&#10;yHC1v7ghe9uBRb32h4mXvu830HI9AYbPA9fTH8+9/fQRs/4BAAD//wMAUEsDBBQABgAIAAAAIQAg&#10;/r+Z3wAAAAkBAAAPAAAAZHJzL2Rvd25yZXYueG1sTI9NT8MwDIbvSPyHyEjctrQoG1tpOk1IIIS4&#10;rHxox6wxbUTjVE22lX+POcHNlh+9ft5yM/lenHCMLpCGfJ6BQGqCddRqeHt9mK1AxGTImj4QavjG&#10;CJvq8qI0hQ1n2uGpTq3gEIqF0dClNBRSxqZDb+I8DEh8+wyjN4nXsZV2NGcO9728ybKl9MYRf+jM&#10;gPcdNl/10Wt43zqF6mP//JI1iE9W7h9rp7S+vpq2dyASTukPhl99VoeKnQ7hSDaKXsMsz5eMalC3&#10;CgQDq/V6AeLAw0KBrEr5v0H1AwAA//8DAFBLAQItABQABgAIAAAAIQC2gziS/gAAAOEBAAATAAAA&#10;AAAAAAAAAAAAAAAAAABbQ29udGVudF9UeXBlc10ueG1sUEsBAi0AFAAGAAgAAAAhADj9If/WAAAA&#10;lAEAAAsAAAAAAAAAAAAAAAAALwEAAF9yZWxzLy5yZWxzUEsBAi0AFAAGAAgAAAAhAFATN+thAwAA&#10;DAkAAA4AAAAAAAAAAAAAAAAALgIAAGRycy9lMm9Eb2MueG1sUEsBAi0AFAAGAAgAAAAhACD+v5nf&#10;AAAACQEAAA8AAAAAAAAAAAAAAAAAuwUAAGRycy9kb3ducmV2LnhtbFBLBQYAAAAABAAEAPMAAADH&#10;BgAAAAA=&#10;">
                <v:line id="Straight Connector 691817557" o:spid="_x0000_s1027" style="position:absolute;visibility:visible;mso-wrap-style:square" from="118,1306" to="57286,1306" o:connectortype="straight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ZvF3yzQAAAOIAAAAPAAAAZHJzL2Rvd25yZXYueG1sRI9Pa8JA&#10;FMTvhX6H5RV6KXWTgn8aXcVaCoV6aGzAHB/ZZxLMvg3ZjcZv7woFj8PM/IZZrAbTiBN1rrasIB5F&#10;IIgLq2suFWR/X68zEM4ja2wsk4ILOVgtHx8WmGh75pROO1+KAGGXoILK+zaR0hUVGXQj2xIH72A7&#10;gz7IrpS6w3OAm0a+RdFEGqw5LFTY0qai4rjrjYL9Jd30v5+tzJssz7f7n5es/+iVen4a1nMQngZ/&#10;D/+3v7WCyXs8i6fj8RRul8IdkMsrAAAA//8DAFBLAQItABQABgAIAAAAIQDb4fbL7gAAAIUBAAAT&#10;AAAAAAAAAAAAAAAAAAAAAABbQ29udGVudF9UeXBlc10ueG1sUEsBAi0AFAAGAAgAAAAhAFr0LFu/&#10;AAAAFQEAAAsAAAAAAAAAAAAAAAAAHwEAAF9yZWxzLy5yZWxzUEsBAi0AFAAGAAgAAAAhABm8XfLN&#10;AAAA4gAAAA8AAAAAAAAAAAAAAAAABwIAAGRycy9kb3ducmV2LnhtbFBLBQYAAAAAAwADALcAAAAB&#10;AwAAAAA=&#10;" strokecolor="#65276f [3044]" strokeweight="3pt">
                  <v:stroke endcap="round"/>
                </v:line>
                <v:oval id="Oval 1269623481" o:spid="_x0000_s1028" style="position:absolute;left:55576;width:2415;height:2415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5Kv03yAAAAOMAAAAPAAAAZHJzL2Rvd25yZXYueG1sRE9fa8Iw&#10;EH8f7DuEG+xtpnajuGoUURRBEGzn+9Hc2mJz6ZqonZ/eCIKP9/t/k1lvGnGmztWWFQwHEQjiwuqa&#10;SwU/+epjBMJ5ZI2NZVLwTw5m09eXCabaXnhP58yXIoSwS1FB5X2bSumKigy6gW2JA/drO4M+nF0p&#10;dYeXEG4aGUdRIg3WHBoqbGlRUXHMTkbBut3ni92fXufLa7M182y5ORyvSr2/9fMxCE+9f4of7o0O&#10;8+PkO4k/v0ZDuP8UAJDTGwAAAP//AwBQSwECLQAUAAYACAAAACEA2+H2y+4AAACFAQAAEwAAAAAA&#10;AAAAAAAAAAAAAAAAW0NvbnRlbnRfVHlwZXNdLnhtbFBLAQItABQABgAIAAAAIQBa9CxbvwAAABUB&#10;AAALAAAAAAAAAAAAAAAAAB8BAABfcmVscy8ucmVsc1BLAQItABQABgAIAAAAIQA5Kv03yAAAAOMA&#10;AAAPAAAAAAAAAAAAAAAAAAcCAABkcnMvZG93bnJldi54bWxQSwUGAAAAAAMAAwC3AAAA/AIAAAAA&#10;" fillcolor="#b6e3f9" strokecolor="#6b2976" strokeweight="3pt"/>
                <w10:wrap anchorx="margin"/>
              </v:group>
            </w:pict>
          </mc:Fallback>
        </mc:AlternateContent>
      </w:r>
      <w:r w:rsidRPr="004849BD">
        <w:rPr>
          <w:rFonts w:cs="Dubai"/>
          <w:rtl/>
        </w:rPr>
        <w:t>اقدام 28</w:t>
      </w:r>
    </w:p>
    <w:tbl>
      <w:tblPr>
        <w:bidiVisual/>
        <w:tblW w:w="9298" w:type="dxa"/>
        <w:tblLayout w:type="fixed"/>
        <w:tblLook w:val="04A0" w:firstRow="1" w:lastRow="0" w:firstColumn="1" w:lastColumn="0" w:noHBand="0" w:noVBand="1"/>
      </w:tblPr>
      <w:tblGrid>
        <w:gridCol w:w="2552"/>
        <w:gridCol w:w="5894"/>
        <w:gridCol w:w="682"/>
        <w:gridCol w:w="170"/>
      </w:tblGrid>
      <w:tr w:rsidR="005702C2" w:rsidRPr="004849BD" w14:paraId="541D885B" w14:textId="77777777" w:rsidTr="00A0264E">
        <w:trPr>
          <w:gridAfter w:val="1"/>
          <w:wAfter w:w="170" w:type="dxa"/>
          <w:trHeight w:val="2152"/>
        </w:trPr>
        <w:tc>
          <w:tcPr>
            <w:tcW w:w="2552" w:type="dxa"/>
            <w:vAlign w:val="center"/>
          </w:tcPr>
          <w:p w14:paraId="0762203D" w14:textId="77777777" w:rsidR="00766698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4B705FA1" wp14:editId="31118A84">
                  <wp:extent cx="1440000" cy="1080000"/>
                  <wp:effectExtent l="0" t="0" r="8255" b="6350"/>
                  <wp:docPr id="2135762802" name="Picture 30" descr="یک گروپی از متخصصای صحی د یک جلسه یادداشت میگر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35762802" name="Picture 30" descr="یک گروپی از متخصصای صحی د یک جلسه یادداشت میگرن."/>
                          <pic:cNvPicPr/>
                        </pic:nvPicPr>
                        <pic:blipFill>
                          <a:blip r:embed="rId17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473" r="765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5A7B7ED4" w14:textId="77777777" w:rsidR="0076669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قد سازمانای اجتماعی کار مونیم تا مهارتای خدمات ره بیرون از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ایجاد کنیم.</w:t>
            </w:r>
          </w:p>
          <w:p w14:paraId="4EBD6D79" w14:textId="77777777" w:rsidR="00766698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مثال، داکترا.</w:t>
            </w:r>
          </w:p>
        </w:tc>
      </w:tr>
      <w:tr w:rsidR="005702C2" w:rsidRPr="004849BD" w14:paraId="27A881ED" w14:textId="77777777" w:rsidTr="00A75E38">
        <w:trPr>
          <w:gridAfter w:val="2"/>
          <w:wAfter w:w="852" w:type="dxa"/>
          <w:trHeight w:val="2197"/>
        </w:trPr>
        <w:tc>
          <w:tcPr>
            <w:tcW w:w="2552" w:type="dxa"/>
            <w:vAlign w:val="center"/>
          </w:tcPr>
          <w:p w14:paraId="0C04FD41" w14:textId="77777777" w:rsidR="00EC09FD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8FBBA6E" wp14:editId="3C2BC496">
                  <wp:extent cx="1440000" cy="1440000"/>
                  <wp:effectExtent l="0" t="0" r="8255" b="8255"/>
                  <wp:docPr id="94064529" name="Picture 31" descr="2 متخصص صحی و یک سند NDIS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4064529" name="Picture 31" descr="2 متخصص صحی و یک سند NDIS."/>
                          <pic:cNvPicPr/>
                        </pic:nvPicPr>
                        <pic:blipFill>
                          <a:blip r:embed="rId18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894" w:type="dxa"/>
            <w:vAlign w:val="center"/>
          </w:tcPr>
          <w:p w14:paraId="36745332" w14:textId="77777777" w:rsidR="00EC09FD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مو یقین خوره ثابت مونیم که زیادتری از خدمات بوفامن چی رقم مردمای معیوب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ره کمک کنن تا 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سهم بیگرن.</w:t>
            </w:r>
          </w:p>
        </w:tc>
      </w:tr>
      <w:tr w:rsidR="005702C2" w:rsidRPr="004849BD" w14:paraId="7A23B686" w14:textId="77777777" w:rsidTr="00A0264E">
        <w:trPr>
          <w:gridAfter w:val="1"/>
          <w:wAfter w:w="170" w:type="dxa"/>
          <w:trHeight w:val="2034"/>
        </w:trPr>
        <w:tc>
          <w:tcPr>
            <w:tcW w:w="2552" w:type="dxa"/>
            <w:vAlign w:val="center"/>
          </w:tcPr>
          <w:p w14:paraId="068D35FF" w14:textId="77777777" w:rsidR="003E1385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62171ED" wp14:editId="7C1C7D37">
                  <wp:extent cx="1440000" cy="1080000"/>
                  <wp:effectExtent l="0" t="0" r="8255" b="6350"/>
                  <wp:docPr id="1581376199" name="Picture 32" descr="کدام کسی بلده یک اتاق پر از نفر نمایش ارائه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1376199" name="Picture 32" descr="کدام کسی بلده یک اتاق پر از نفر نمایش ارائه مونه."/>
                          <pic:cNvPicPr/>
                        </pic:nvPicPr>
                        <pic:blipFill>
                          <a:blip r:embed="rId18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7938" t="6509" r="28" b="130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725D2364" w14:textId="77777777" w:rsidR="003E1385" w:rsidRPr="004849BD" w:rsidRDefault="0011586D" w:rsidP="004849BD">
            <w:p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توسط ازیکه چند دنه برنامه ره مو کمک مونیم تا به خدمات کمک کنه ای رقم مهارتا ره ایجاد کنه، چک نیم که ای اقدام تاثیر مونه یا نه.</w:t>
            </w:r>
          </w:p>
        </w:tc>
      </w:tr>
      <w:tr w:rsidR="005702C2" w:rsidRPr="004849BD" w14:paraId="686FCF20" w14:textId="77777777" w:rsidTr="00A75E38">
        <w:trPr>
          <w:trHeight w:val="782"/>
        </w:trPr>
        <w:tc>
          <w:tcPr>
            <w:tcW w:w="2552" w:type="dxa"/>
            <w:vAlign w:val="center"/>
          </w:tcPr>
          <w:p w14:paraId="471E34FB" w14:textId="77777777" w:rsidR="00A26577" w:rsidRPr="004849BD" w:rsidRDefault="00A26577" w:rsidP="004849BD">
            <w:pPr>
              <w:pStyle w:val="Image"/>
              <w:spacing w:after="0" w:line="240" w:lineRule="auto"/>
              <w:rPr>
                <w:rFonts w:cs="Dubai"/>
                <w:noProof/>
              </w:rPr>
            </w:pPr>
          </w:p>
        </w:tc>
        <w:tc>
          <w:tcPr>
            <w:tcW w:w="6746" w:type="dxa"/>
            <w:gridSpan w:val="3"/>
            <w:vAlign w:val="center"/>
          </w:tcPr>
          <w:p w14:paraId="6CE3563A" w14:textId="77777777" w:rsidR="00A26577" w:rsidRPr="004849BD" w:rsidRDefault="0011586D" w:rsidP="004849BD">
            <w:pPr>
              <w:bidi/>
              <w:spacing w:after="0"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مو همچنین قد گوش کیدو به موارد زیر چک نیم که ای اقدام تاثیر مونه یا نه:</w:t>
            </w:r>
          </w:p>
        </w:tc>
      </w:tr>
      <w:tr w:rsidR="005702C2" w:rsidRPr="004849BD" w14:paraId="27A804C3" w14:textId="77777777" w:rsidTr="00A0264E">
        <w:trPr>
          <w:trHeight w:val="2665"/>
        </w:trPr>
        <w:tc>
          <w:tcPr>
            <w:tcW w:w="2552" w:type="dxa"/>
            <w:vAlign w:val="center"/>
          </w:tcPr>
          <w:p w14:paraId="2469F9BC" w14:textId="77777777" w:rsidR="003E1385" w:rsidRPr="004849BD" w:rsidRDefault="0011586D" w:rsidP="004849BD">
            <w:pPr>
              <w:pStyle w:val="Image"/>
              <w:spacing w:before="120" w:after="12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BFCAB60" wp14:editId="57478094">
                  <wp:extent cx="1440000" cy="1440000"/>
                  <wp:effectExtent l="0" t="0" r="8255" b="8255"/>
                  <wp:docPr id="1583692973" name="Picture 33" descr="2 نفر د حال گفتگو استن و د بله سر شی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83692973" name="Picture 33" descr="2 نفر د حال گفتگو استن و د بله سر شی یک حباب گفتاری استه."/>
                          <pic:cNvPicPr/>
                        </pic:nvPicPr>
                        <pic:blipFill>
                          <a:blip r:embed="rId18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746" w:type="dxa"/>
            <w:gridSpan w:val="3"/>
            <w:vAlign w:val="center"/>
          </w:tcPr>
          <w:p w14:paraId="109E657C" w14:textId="77777777" w:rsidR="003E1385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جوامع </w:t>
            </w:r>
            <w:r w:rsidRPr="005F5E25">
              <w:rPr>
                <w:rFonts w:cs="FS Me Pro"/>
                <w:rtl/>
              </w:rPr>
              <w:t>CALD</w:t>
            </w:r>
            <w:r w:rsidRPr="004849BD">
              <w:rPr>
                <w:rFonts w:cs="Dubai"/>
                <w:rtl/>
              </w:rPr>
              <w:t xml:space="preserve"> د باره خدماتی که د باره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مشوره میدیه حق اظهارنظر دیشته شن</w:t>
            </w:r>
          </w:p>
        </w:tc>
      </w:tr>
      <w:tr w:rsidR="005702C2" w:rsidRPr="004849BD" w14:paraId="378EC9B5" w14:textId="77777777" w:rsidTr="00A0264E">
        <w:trPr>
          <w:gridAfter w:val="1"/>
          <w:wAfter w:w="170" w:type="dxa"/>
          <w:trHeight w:val="2665"/>
        </w:trPr>
        <w:tc>
          <w:tcPr>
            <w:tcW w:w="2552" w:type="dxa"/>
            <w:vAlign w:val="center"/>
          </w:tcPr>
          <w:p w14:paraId="73CB87F3" w14:textId="77777777" w:rsidR="003E1385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D1C8D99" wp14:editId="7B710CA2">
                  <wp:extent cx="1440000" cy="1080000"/>
                  <wp:effectExtent l="0" t="0" r="8255" b="6350"/>
                  <wp:docPr id="1602130270" name="Picture 34" descr="3 نفر د پیش یک لپتاپ د حال گفتگو است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02130270" name="Picture 34" descr="3 نفر د پیش یک لپتاپ د حال گفتگو استن."/>
                          <pic:cNvPicPr/>
                        </pic:nvPicPr>
                        <pic:blipFill>
                          <a:blip r:embed="rId1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2062" r="9012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0800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  <w:gridSpan w:val="2"/>
            <w:vAlign w:val="center"/>
          </w:tcPr>
          <w:p w14:paraId="622B70AF" w14:textId="77777777" w:rsidR="003E1385" w:rsidRPr="004849BD" w:rsidRDefault="0011586D" w:rsidP="004849BD">
            <w:pPr>
              <w:pStyle w:val="ListParagraph"/>
              <w:numPr>
                <w:ilvl w:val="0"/>
                <w:numId w:val="17"/>
              </w:numPr>
              <w:bidi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 خدمات موره موگیه که ای برناما چی قدر خوب اوناره کمک مونن.</w:t>
            </w:r>
          </w:p>
        </w:tc>
      </w:tr>
    </w:tbl>
    <w:p w14:paraId="7BDD0050" w14:textId="77777777" w:rsidR="002A6A49" w:rsidRPr="004849BD" w:rsidRDefault="0011586D" w:rsidP="004849BD">
      <w:pPr>
        <w:spacing w:before="0" w:after="0" w:line="240" w:lineRule="auto"/>
        <w:rPr>
          <w:rFonts w:cs="Dubai"/>
        </w:rPr>
      </w:pPr>
      <w:r w:rsidRPr="004849BD">
        <w:rPr>
          <w:rFonts w:cs="Dubai"/>
        </w:rPr>
        <w:br w:type="page"/>
      </w:r>
    </w:p>
    <w:p w14:paraId="6861FBEA" w14:textId="77777777" w:rsidR="00493D5D" w:rsidRPr="004849BD" w:rsidRDefault="0011586D" w:rsidP="004849BD">
      <w:pPr>
        <w:pStyle w:val="Heading2"/>
        <w:bidi/>
        <w:spacing w:line="240" w:lineRule="auto"/>
        <w:rPr>
          <w:rFonts w:cs="Dubai"/>
        </w:rPr>
      </w:pPr>
      <w:bookmarkStart w:id="110" w:name="_Toc256000008"/>
      <w:bookmarkStart w:id="111" w:name="_Toc12634029"/>
      <w:bookmarkStart w:id="112" w:name="_Toc12636487"/>
      <w:bookmarkStart w:id="113" w:name="_Toc43391451"/>
      <w:bookmarkStart w:id="114" w:name="_Toc43391513"/>
      <w:r w:rsidRPr="004849BD">
        <w:rPr>
          <w:rFonts w:cs="Dubai"/>
          <w:rtl/>
        </w:rPr>
        <w:lastRenderedPageBreak/>
        <w:t>مالومات زیادتر</w:t>
      </w:r>
      <w:bookmarkEnd w:id="110"/>
      <w:bookmarkEnd w:id="111"/>
      <w:bookmarkEnd w:id="112"/>
      <w:bookmarkEnd w:id="113"/>
      <w:bookmarkEnd w:id="114"/>
    </w:p>
    <w:p w14:paraId="120A2DC8" w14:textId="77777777" w:rsidR="008A5DB9" w:rsidRPr="004849BD" w:rsidRDefault="0011586D" w:rsidP="004849BD">
      <w:pPr>
        <w:bidi/>
        <w:spacing w:line="240" w:lineRule="auto"/>
        <w:rPr>
          <w:rFonts w:cs="Dubai"/>
          <w:lang w:val="x-none" w:eastAsia="x-none"/>
        </w:rPr>
      </w:pPr>
      <w:r w:rsidRPr="004849BD">
        <w:rPr>
          <w:rFonts w:cs="Dubai"/>
          <w:rtl/>
        </w:rPr>
        <w:t>بلده کسب مالومات زیادتر د باره ازی پلان کاری، لطفاً قد مو تماس بیگرید.</w:t>
      </w:r>
    </w:p>
    <w:tbl>
      <w:tblPr>
        <w:tblStyle w:val="Style1"/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4DB98003" w14:textId="77777777" w:rsidTr="00A0264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2B8B091B" w14:textId="77777777" w:rsidR="00493D5D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AFE8BFA" wp14:editId="524CC9AA">
                  <wp:extent cx="1440000" cy="1440000"/>
                  <wp:effectExtent l="0" t="0" r="8255" b="8255"/>
                  <wp:docPr id="3" name="Picture 3" descr="یک نشان وبسای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" name="Picture 3" descr="یک نشان وبسایت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FE9142C" w14:textId="77777777" w:rsidR="002E4152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 می تنید از وب سایت مو دیدن کنید.</w:t>
            </w:r>
          </w:p>
          <w:p w14:paraId="7BB79AC5" w14:textId="77777777" w:rsidR="00493D5D" w:rsidRPr="005F5E25" w:rsidRDefault="00000000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FS Me Pro"/>
                <w:bCs/>
              </w:rPr>
            </w:pPr>
            <w:hyperlink r:id="rId185" w:history="1">
              <w:r w:rsidR="002E4152" w:rsidRPr="005F5E25">
                <w:rPr>
                  <w:rStyle w:val="Hyperlink"/>
                  <w:rFonts w:cs="FS Me Pro"/>
                  <w:bCs/>
                  <w:rtl/>
                </w:rPr>
                <w:t>www.ndis.gov.au</w:t>
              </w:r>
            </w:hyperlink>
          </w:p>
        </w:tc>
      </w:tr>
      <w:tr w:rsidR="005702C2" w:rsidRPr="004849BD" w14:paraId="63783452" w14:textId="77777777" w:rsidTr="00A0264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070C416" w14:textId="77777777" w:rsidR="00493D5D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66E16269" wp14:editId="6F89464F">
                  <wp:extent cx="1440000" cy="1440000"/>
                  <wp:effectExtent l="0" t="0" r="8255" b="8255"/>
                  <wp:docPr id="36" name="Picture 36" descr="یک نشان تلفو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" name="Picture 36" descr="یک نشان تلفون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6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11F6764" w14:textId="77777777" w:rsidR="002E4152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 می تنید بلده ازمو زنگ ده اید.</w:t>
            </w:r>
          </w:p>
          <w:p w14:paraId="0CCE5AA5" w14:textId="77777777" w:rsidR="00493D5D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4849BD">
              <w:rPr>
                <w:rStyle w:val="IntenseEmphasis1"/>
                <w:rFonts w:cs="Dubai"/>
                <w:bCs/>
                <w:rtl/>
              </w:rPr>
              <w:t>110 800 1800</w:t>
            </w:r>
          </w:p>
        </w:tc>
      </w:tr>
      <w:tr w:rsidR="005702C2" w:rsidRPr="004849BD" w14:paraId="0E34BA02" w14:textId="77777777" w:rsidTr="00A0264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57C1977" w14:textId="77777777" w:rsidR="00CD310C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005B41AF" wp14:editId="47F38927">
                  <wp:extent cx="792000" cy="792000"/>
                  <wp:effectExtent l="0" t="0" r="8255" b="8255"/>
                  <wp:docPr id="15" name="Picture 15" descr="آرم فیس بوک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" name="Picture 15" descr="آرم فیس بوک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92000" cy="79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4E99E61" w14:textId="77777777" w:rsidR="00CD310C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 می تنید موره د فیسبوک دنبال کنید.</w:t>
            </w:r>
          </w:p>
          <w:p w14:paraId="216DD944" w14:textId="77777777" w:rsidR="00CD310C" w:rsidRPr="005F5E25" w:rsidRDefault="00000000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Hyperlink"/>
                <w:rFonts w:cs="FS Me Pro"/>
              </w:rPr>
            </w:pPr>
            <w:hyperlink r:id="rId188" w:history="1">
              <w:r w:rsidR="00DE6B8B" w:rsidRPr="005F5E25">
                <w:rPr>
                  <w:rStyle w:val="Hyperlink"/>
                  <w:rFonts w:cs="FS Me Pro"/>
                  <w:bCs/>
                  <w:rtl/>
                </w:rPr>
                <w:t>www.facebook.com/NDISAus</w:t>
              </w:r>
            </w:hyperlink>
          </w:p>
        </w:tc>
      </w:tr>
      <w:tr w:rsidR="005702C2" w:rsidRPr="004849BD" w14:paraId="63D20C8F" w14:textId="77777777" w:rsidTr="00A0264E">
        <w:trPr>
          <w:trHeight w:val="31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7D089F7" w14:textId="77777777" w:rsidR="00CD310C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64E167F2" wp14:editId="365DA1C8">
                  <wp:extent cx="792000" cy="792000"/>
                  <wp:effectExtent l="0" t="0" r="8255" b="8255"/>
                  <wp:docPr id="16" name="Picture 16" descr="آرم تویتر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" name="Picture 16" descr="آرم تویتر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792000" cy="792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64974CA" w14:textId="77777777" w:rsidR="00CD310C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شیمو می تنید موره د تویتر دنبال کنید. </w:t>
            </w:r>
          </w:p>
          <w:p w14:paraId="3B123BBB" w14:textId="77777777" w:rsidR="00CD310C" w:rsidRPr="005F5E25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FS Me Pro"/>
                <w:bCs/>
              </w:rPr>
            </w:pPr>
            <w:r w:rsidRPr="005F5E25">
              <w:rPr>
                <w:rStyle w:val="IntenseEmphasis1"/>
                <w:rFonts w:cs="FS Me Pro"/>
                <w:bCs/>
                <w:rtl/>
              </w:rPr>
              <w:t>NDIS@</w:t>
            </w:r>
          </w:p>
          <w:p w14:paraId="458A4050" w14:textId="77777777" w:rsidR="002E4152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نام دیگه تویتر X استه.</w:t>
            </w:r>
          </w:p>
        </w:tc>
      </w:tr>
    </w:tbl>
    <w:p w14:paraId="0C38BF71" w14:textId="77777777" w:rsidR="00AE2123" w:rsidRPr="004849BD" w:rsidRDefault="0011586D" w:rsidP="004849BD">
      <w:pPr>
        <w:spacing w:line="240" w:lineRule="auto"/>
        <w:rPr>
          <w:rFonts w:cs="Dubai"/>
          <w:sz w:val="32"/>
          <w:szCs w:val="26"/>
        </w:rPr>
      </w:pPr>
      <w:bookmarkStart w:id="115" w:name="_Toc43391514"/>
      <w:r w:rsidRPr="004849BD">
        <w:rPr>
          <w:rFonts w:cs="Dubai"/>
        </w:rPr>
        <w:br w:type="page"/>
      </w:r>
    </w:p>
    <w:p w14:paraId="7814FE55" w14:textId="77777777" w:rsidR="00CD310C" w:rsidRPr="004849BD" w:rsidRDefault="0011586D" w:rsidP="004849BD">
      <w:pPr>
        <w:pStyle w:val="Heading3"/>
        <w:bidi/>
        <w:spacing w:line="240" w:lineRule="auto"/>
        <w:rPr>
          <w:rFonts w:cs="Dubai"/>
        </w:rPr>
      </w:pPr>
      <w:r w:rsidRPr="004849BD">
        <w:rPr>
          <w:rFonts w:cs="Dubai"/>
          <w:rtl/>
        </w:rPr>
        <w:lastRenderedPageBreak/>
        <w:t>کمک بلده توره گفتو قد ازمو</w:t>
      </w:r>
      <w:bookmarkEnd w:id="115"/>
    </w:p>
    <w:tbl>
      <w:tblPr>
        <w:tblStyle w:val="Style1"/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1B533346" w14:textId="77777777" w:rsidTr="00A0264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86DEA21" w14:textId="77777777" w:rsidR="00115682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69856" behindDoc="0" locked="0" layoutInCell="1" allowOverlap="1" wp14:anchorId="41143A97" wp14:editId="3BEFCB60">
                      <wp:simplePos x="0" y="0"/>
                      <wp:positionH relativeFrom="column">
                        <wp:posOffset>504825</wp:posOffset>
                      </wp:positionH>
                      <wp:positionV relativeFrom="paragraph">
                        <wp:posOffset>421005</wp:posOffset>
                      </wp:positionV>
                      <wp:extent cx="607060" cy="128905"/>
                      <wp:effectExtent l="0" t="0" r="2540" b="4445"/>
                      <wp:wrapNone/>
                      <wp:docPr id="21967054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607060" cy="12890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156C1109" w14:textId="77777777" w:rsidR="0011586D" w:rsidRPr="00A75E38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11"/>
                                      <w:szCs w:val="11"/>
                                      <w:lang w:val="en-PH"/>
                                    </w:rPr>
                                  </w:pPr>
                                  <w:r w:rsidRPr="00A75E38">
                                    <w:rPr>
                                      <w:rFonts w:cs="Dubai"/>
                                      <w:b/>
                                      <w:bCs/>
                                      <w:sz w:val="11"/>
                                      <w:szCs w:val="11"/>
                                      <w:rtl/>
                                    </w:rPr>
                                    <w:t>گفتگوی انترنتی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41143A97" id="_x0000_s1046" type="#_x0000_t202" alt="&quot;&quot;" style="position:absolute;left:0;text-align:left;margin-left:39.75pt;margin-top:33.15pt;width:47.8pt;height:10.15pt;z-index:25176985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1dK9Z5wEAAKoDAAAOAAAAZHJzL2Uyb0RvYy54bWysU9uO0zAQfUfiHyy/06SVWrpR3RXssghp&#10;uUgLH+DYTmNhe4ztNilfz9hpygreEHmwJpnMmTlnjne3ozXkpELU4BhdLmpKlBMgtTsw+u3rw6st&#10;JTFxJ7kBpxg9q0hv9y9f7AbfqBX0YKQKBEFcbAbPaJ+Sb6oqil5ZHhfglcNkB8HyhK/hUMnAB0S3&#10;plrV9aYaIEgfQKgY8ev9lKT7gt91SqTPXRdVIoZRnC2VM5SzzWe13/HmELjvtbiMwf9hCsu1w6ZX&#10;qHueODkG/ReU1SJAhC4tBNgKuk4LVTggm2X9B5unnntVuKA40V9liv8PVnw6PfkvgaTxLYy4wEIi&#10;+kcQ3yNxcNdzd1BvQoChV1xi42WWrBp8bC6lWerYxAzSDh9B4pL5MUEBGrtgsyrIkyA6LuB8FV2N&#10;iQj8uKlf1xvMCEwtV9ubel068GYu9iGm9wosyQGjAXdawPnpMaY8DG/mX3IvBw/amLJX48jA6M16&#10;tS4FzzJWJ7Sd0ZbRbZ2fyQiZ4zsnS3Hi2kwxNjDuQjrznBinsR2JloyuSnEWoQV5RhkCTDbDa4FB&#10;D+EnJQNajNH448iDosR8cChl9uMchDlo54A7gaWMJkqm8C4V387yoyEK94t5s+Oev5d5f1+x/S8A&#10;AAD//wMAUEsDBBQABgAIAAAAIQB+5XD03gAAAAgBAAAPAAAAZHJzL2Rvd25yZXYueG1sTI/BTsMw&#10;EETvSPyDtUjcqFNQ3TZkU1UITkiINBw4OvE2iRqvQ+y24e9xT+U4mtHMm2wz2V6caPSdY4T5LAFB&#10;XDvTcYPwVb49rED4oNno3jEh/JKHTX57k+nUuDMXdNqFRsQS9qlGaEMYUil93ZLVfuYG4ujt3Wh1&#10;iHJspBn1OZbbXj4miZJWdxwXWj3QS0v1YXe0CNtvLl67n4/qs9gXXVmuE35XB8T7u2n7DCLQFK5h&#10;uOBHdMgjU+WObLzoEZbrRUwiKPUE4uIvF3MQFcJKKZB5Jv8fyP8AAAD//wMAUEsBAi0AFAAGAAgA&#10;AAAhALaDOJL+AAAA4QEAABMAAAAAAAAAAAAAAAAAAAAAAFtDb250ZW50X1R5cGVzXS54bWxQSwEC&#10;LQAUAAYACAAAACEAOP0h/9YAAACUAQAACwAAAAAAAAAAAAAAAAAvAQAAX3JlbHMvLnJlbHNQSwEC&#10;LQAUAAYACAAAACEAdXSvWecBAACqAwAADgAAAAAAAAAAAAAAAAAuAgAAZHJzL2Uyb0RvYy54bWxQ&#10;SwECLQAUAAYACAAAACEAfuVw9N4AAAAIAQAADwAAAAAAAAAAAAAAAABBBAAAZHJzL2Rvd25yZXYu&#10;eG1sUEsFBgAAAAAEAAQA8wAAAEwFAAAAAA==&#10;" filled="f" stroked="f">
                      <v:textbox inset="0,0,0,0">
                        <w:txbxContent>
                          <w:p w14:paraId="156C1109" w14:textId="77777777" w:rsidR="0011586D" w:rsidRPr="00A75E38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11"/>
                                <w:szCs w:val="11"/>
                                <w:lang w:val="en-PH"/>
                              </w:rPr>
                            </w:pPr>
                            <w:r w:rsidRPr="00A75E38">
                              <w:rPr>
                                <w:rFonts w:cs="Dubai"/>
                                <w:b/>
                                <w:bCs/>
                                <w:sz w:val="11"/>
                                <w:szCs w:val="11"/>
                                <w:rtl/>
                              </w:rPr>
                              <w:t>گفتگوی انترنتی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15682" w:rsidRPr="004849BD">
              <w:rPr>
                <w:rFonts w:cs="Dubai"/>
                <w:noProof/>
              </w:rPr>
              <w:drawing>
                <wp:inline distT="0" distB="0" distL="0" distR="0" wp14:anchorId="097B5319" wp14:editId="5B2F9882">
                  <wp:extent cx="1404000" cy="1404000"/>
                  <wp:effectExtent l="0" t="0" r="5715" b="5715"/>
                  <wp:docPr id="23" name="Picture 23" descr="یک نشان گفتگوی انترنت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3" name="Picture 23" descr="یک نشان گفتگوی انترنتی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BBBD985" w14:textId="77777777" w:rsidR="00115682" w:rsidRPr="004849BD" w:rsidRDefault="0011586D" w:rsidP="004849BD">
            <w:pPr>
              <w:bidi/>
              <w:spacing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می تنید آنلاین با استفاده از گزینه گفتگوی انترنیتی د بالنه طرف وب سایت مو قد مو توره بوگید. </w:t>
            </w:r>
          </w:p>
          <w:p w14:paraId="40947B83" w14:textId="77777777" w:rsidR="00115682" w:rsidRPr="005F5E25" w:rsidRDefault="00000000" w:rsidP="00A75E38">
            <w:pPr>
              <w:pStyle w:val="Body"/>
              <w:bidi/>
              <w:spacing w:before="12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  <w:b/>
                <w:bCs/>
                <w:color w:val="6B2976"/>
                <w:w w:val="100"/>
              </w:rPr>
            </w:pPr>
            <w:hyperlink r:id="rId191" w:history="1">
              <w:r w:rsidR="0011586D" w:rsidRPr="005F5E25">
                <w:rPr>
                  <w:rStyle w:val="Hyperlink"/>
                  <w:rFonts w:cs="FS Me Pro"/>
                  <w:bCs/>
                  <w:w w:val="100"/>
                  <w:rtl/>
                </w:rPr>
                <w:t>www.ndis.gov.au</w:t>
              </w:r>
            </w:hyperlink>
          </w:p>
        </w:tc>
      </w:tr>
      <w:tr w:rsidR="005702C2" w:rsidRPr="004849BD" w14:paraId="7DC9F7AC" w14:textId="77777777" w:rsidTr="00A0264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1E2C05F" w14:textId="77777777" w:rsidR="00CD310C" w:rsidRPr="004849BD" w:rsidRDefault="00CD310C" w:rsidP="004849BD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</w:p>
        </w:tc>
        <w:tc>
          <w:tcPr>
            <w:tcW w:w="6576" w:type="dxa"/>
          </w:tcPr>
          <w:p w14:paraId="52FAE257" w14:textId="77777777" w:rsidR="00CD310C" w:rsidRPr="004849BD" w:rsidRDefault="0011586D" w:rsidP="004849BD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اگه د یک زیبون بغیر از انگلیسی توره موگید، می تنید بلده مو زنگ ده اید:</w:t>
            </w:r>
          </w:p>
        </w:tc>
      </w:tr>
      <w:tr w:rsidR="005702C2" w:rsidRPr="004849BD" w14:paraId="1E5AB940" w14:textId="77777777" w:rsidTr="00A0264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482F7A0B" w14:textId="77777777" w:rsidR="00493D5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4BFA966E" wp14:editId="6769E6AE">
                  <wp:extent cx="1404000" cy="1404000"/>
                  <wp:effectExtent l="0" t="0" r="5715" b="5715"/>
                  <wp:docPr id="13" name="Picture 13" descr="یک نشان خدمت ترجمانی شفاهی و کتب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" name="Picture 13" descr="یک نشان خدمت ترجمانی شفاهی و کتبی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069DBE0" w14:textId="77777777" w:rsidR="00092D2F" w:rsidRPr="004849BD" w:rsidRDefault="0011586D" w:rsidP="004849BD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خدمت ترجمانی شفاهی و کتبی (</w:t>
            </w:r>
            <w:r w:rsidRPr="005F5E25">
              <w:rPr>
                <w:rFonts w:cs="FS Me Pro"/>
                <w:rtl/>
              </w:rPr>
              <w:t>TIS</w:t>
            </w:r>
            <w:r w:rsidRPr="004849BD">
              <w:rPr>
                <w:rFonts w:cs="Dubai"/>
                <w:rtl/>
              </w:rPr>
              <w:t>)</w:t>
            </w:r>
          </w:p>
          <w:p w14:paraId="5824FF15" w14:textId="77777777" w:rsidR="00493D5D" w:rsidRPr="004849BD" w:rsidRDefault="0011586D" w:rsidP="00A75E38">
            <w:pPr>
              <w:bidi/>
              <w:spacing w:before="12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4849BD">
              <w:rPr>
                <w:rStyle w:val="IntenseEmphasis1"/>
                <w:rFonts w:cs="Dubai"/>
                <w:bCs/>
                <w:rtl/>
              </w:rPr>
              <w:t>450 131</w:t>
            </w:r>
          </w:p>
        </w:tc>
      </w:tr>
      <w:tr w:rsidR="005702C2" w:rsidRPr="004849BD" w14:paraId="30676596" w14:textId="77777777" w:rsidTr="00A0264E">
        <w:trPr>
          <w:trHeight w:val="113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9817FF4" w14:textId="77777777" w:rsidR="00CD310C" w:rsidRPr="004849BD" w:rsidRDefault="00CD310C" w:rsidP="004849BD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</w:p>
        </w:tc>
        <w:tc>
          <w:tcPr>
            <w:tcW w:w="6576" w:type="dxa"/>
          </w:tcPr>
          <w:p w14:paraId="181673DB" w14:textId="77777777" w:rsidR="00CD310C" w:rsidRPr="004849BD" w:rsidRDefault="0011586D" w:rsidP="004849BD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اگه مشکل شنوایی یا توره گفتو درید، می تنید زنگ ده اید:</w:t>
            </w:r>
          </w:p>
        </w:tc>
      </w:tr>
      <w:tr w:rsidR="005702C2" w:rsidRPr="004849BD" w14:paraId="661FE1DF" w14:textId="77777777" w:rsidTr="00A0264E">
        <w:trPr>
          <w:trHeight w:val="24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9B0FAD8" w14:textId="77777777" w:rsidR="00493D5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1904" behindDoc="0" locked="0" layoutInCell="1" allowOverlap="1" wp14:anchorId="64C3908D" wp14:editId="1AB08E0F">
                      <wp:simplePos x="0" y="0"/>
                      <wp:positionH relativeFrom="column">
                        <wp:posOffset>353695</wp:posOffset>
                      </wp:positionH>
                      <wp:positionV relativeFrom="paragraph">
                        <wp:posOffset>277495</wp:posOffset>
                      </wp:positionV>
                      <wp:extent cx="789940" cy="379095"/>
                      <wp:effectExtent l="0" t="0" r="10160" b="1905"/>
                      <wp:wrapNone/>
                      <wp:docPr id="132454743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37909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50F04959" w14:textId="77777777" w:rsidR="0011586D" w:rsidRPr="005F5E25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6"/>
                                      <w:szCs w:val="36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36"/>
                                      <w:szCs w:val="36"/>
                                      <w:rtl/>
                                    </w:rPr>
                                    <w:t>سلام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4C3908D" id="_x0000_s1047" type="#_x0000_t202" alt="&quot;&quot;" style="position:absolute;left:0;text-align:left;margin-left:27.85pt;margin-top:21.85pt;width:62.2pt;height:29.85pt;z-index:25177190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22OFz8gEAAMQDAAAOAAAAZHJzL2Uyb0RvYy54bWysU9uO0zAQfUfiHyy/06SFsk1Ud7Xssghp&#10;uUgLH+A6TmNhe4ztNilfz9hJuit4Q+TBmmQyZ+acOd5eD0aTk/RBgWV0uSgpkVZAo+yB0e/f7l9t&#10;KAmR24ZrsJLRswz0evfyxbZ3tVxBB7qRniCIDXXvGO1idHVRBNFJw8MCnLSYbMEbHvHVH4rG8x7R&#10;jS5WZfm26ME3zoOQIeDXuzFJdxm/baWIX9o2yEg0ozhbzKfP5z6dxW7L64PnrlNiGoP/wxSGK4tN&#10;L1B3PHJy9OovKKOEhwBtXAgwBbStEjJzQDbL8g82jx13MnNBcYK7yBT+H6z4fHp0Xz2JwzsYcIGZ&#10;RHAPIH4EYuG24/Ygb7yHvpO8wcbLJFnRu1BPpUnqUIcEsu8/QYNL5scIGWhovUmqIE+C6LiA80V0&#10;OUQi8OPVpqreYEZg6vVVVVbr3IHXc7HzIX6QYEgKGPW40wzOTw8hpmF4Pf+Selm4V1rnvWpLekar&#10;9WqdC55ljIpoO60Mo5syPaMREsf3tsnFkSs9xthA24l04jkyjsN+IKphdJUlSSLsoTmjDB5Gm+G1&#10;wKAD/4uSHi3GaPh55F5Soj9alDL5cQ78HOzngFuBpYxGSsbwNmbfjhxvUOJWZfpPnacZ0SpZlcnW&#10;yYvP3/NfT5dv9xsAAP//AwBQSwMEFAAGAAgAAAAhACvxsIvfAAAACQEAAA8AAABkcnMvZG93bnJl&#10;di54bWxMj81OwzAQhO9IvIO1SNyoXfpDCXGqqoITEiINB45OvE2ixus0dtvw9mxPcNpdzWj2m3Q9&#10;uk6ccQitJw3TiQKBVHnbUq3hq3h7WIEI0ZA1nSfU8IMB1tntTWoS6y+U43kXa8EhFBKjoYmxT6QM&#10;VYPOhInvkVjb+8GZyOdQSzuYC4e7Tj4qtZTOtMQfGtPjtsHqsDs5DZtvyl/b40f5me/ztiieFb0v&#10;D1rf342bFxARx/hnhis+o0PGTKU/kQ2i07BYPLFTw3zG86qv1BREyYuazUFmqfzfIPsFAAD//wMA&#10;UEsBAi0AFAAGAAgAAAAhALaDOJL+AAAA4QEAABMAAAAAAAAAAAAAAAAAAAAAAFtDb250ZW50X1R5&#10;cGVzXS54bWxQSwECLQAUAAYACAAAACEAOP0h/9YAAACUAQAACwAAAAAAAAAAAAAAAAAvAQAAX3Jl&#10;bHMvLnJlbHNQSwECLQAUAAYACAAAACEAttjhc/IBAADEAwAADgAAAAAAAAAAAAAAAAAuAgAAZHJz&#10;L2Uyb0RvYy54bWxQSwECLQAUAAYACAAAACEAK/Gwi98AAAAJAQAADwAAAAAAAAAAAAAAAABMBAAA&#10;ZHJzL2Rvd25yZXYueG1sUEsFBgAAAAAEAAQA8wAAAFgFAAAAAA==&#10;" filled="f" stroked="f">
                      <v:textbox inset="0,0,0,0">
                        <w:txbxContent>
                          <w:p w14:paraId="50F04959" w14:textId="77777777" w:rsidR="0011586D" w:rsidRPr="005F5E25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6"/>
                                <w:szCs w:val="36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36"/>
                                <w:szCs w:val="36"/>
                                <w:rtl/>
                              </w:rPr>
                              <w:t>سلام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A60F0"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75CC79B3" wp14:editId="4065B50C">
                  <wp:extent cx="1404000" cy="1404000"/>
                  <wp:effectExtent l="0" t="0" r="5715" b="5715"/>
                  <wp:docPr id="9" name="Picture 9" descr="یک نشان TTY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" name="Picture 9" descr="یک نشان TTY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  <w:r w:rsidR="00493D5D" w:rsidRPr="004849BD">
              <w:rPr>
                <w:rFonts w:cs="Dubai"/>
              </w:rPr>
              <w:t xml:space="preserve"> </w:t>
            </w:r>
          </w:p>
        </w:tc>
        <w:tc>
          <w:tcPr>
            <w:tcW w:w="6576" w:type="dxa"/>
          </w:tcPr>
          <w:p w14:paraId="6593F1A8" w14:textId="77777777" w:rsidR="00CD310C" w:rsidRPr="005F5E25" w:rsidRDefault="0011586D" w:rsidP="00A75E38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</w:rPr>
            </w:pPr>
            <w:r w:rsidRPr="005F5E25">
              <w:rPr>
                <w:rFonts w:cs="FS Me Pro"/>
                <w:rtl/>
              </w:rPr>
              <w:t>TTY</w:t>
            </w:r>
          </w:p>
          <w:p w14:paraId="77AA94EB" w14:textId="77777777" w:rsidR="00493D5D" w:rsidRPr="004849BD" w:rsidRDefault="0011586D" w:rsidP="00A75E38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5F5E25">
              <w:rPr>
                <w:rStyle w:val="IntenseEmphasis1"/>
                <w:rFonts w:cs="FS Me Pro"/>
                <w:bCs/>
                <w:rtl/>
              </w:rPr>
              <w:t>677 555 1800</w:t>
            </w:r>
          </w:p>
        </w:tc>
      </w:tr>
      <w:tr w:rsidR="005702C2" w:rsidRPr="004849BD" w14:paraId="010E06F7" w14:textId="77777777" w:rsidTr="00A0264E">
        <w:trPr>
          <w:trHeight w:val="2447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029146E" w14:textId="77777777" w:rsidR="00493D5D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18DF724A" wp14:editId="4F304E0F">
                  <wp:extent cx="1404000" cy="1404000"/>
                  <wp:effectExtent l="0" t="0" r="5715" b="5715"/>
                  <wp:docPr id="14" name="Picture 14" descr="یک نشان بگو و بشنو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" name="Picture 14" descr="یک نشان بگو و بشنو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04000" cy="140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301B9CB" w14:textId="77777777" w:rsidR="00CD310C" w:rsidRPr="005F5E25" w:rsidRDefault="0011586D" w:rsidP="00A75E38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FS Me Pro"/>
              </w:rPr>
            </w:pPr>
            <w:r w:rsidRPr="005F5E25">
              <w:rPr>
                <w:rFonts w:cs="FS Me Pro"/>
                <w:rtl/>
              </w:rPr>
              <w:t>Speak and Listen</w:t>
            </w:r>
          </w:p>
          <w:p w14:paraId="24418813" w14:textId="77777777" w:rsidR="00493D5D" w:rsidRPr="004849BD" w:rsidRDefault="0011586D" w:rsidP="00A75E38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5F5E25">
              <w:rPr>
                <w:rStyle w:val="IntenseEmphasis1"/>
                <w:rFonts w:cs="FS Me Pro"/>
                <w:bCs/>
                <w:rtl/>
              </w:rPr>
              <w:t>727 555 1800</w:t>
            </w:r>
          </w:p>
        </w:tc>
      </w:tr>
      <w:tr w:rsidR="005702C2" w:rsidRPr="004849BD" w14:paraId="13F5BDEF" w14:textId="77777777" w:rsidTr="00A0264E">
        <w:trPr>
          <w:trHeight w:val="2041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22DDED7" w14:textId="77777777" w:rsidR="00CD310C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0B2F72BD" wp14:editId="3651759B">
                  <wp:extent cx="1224000" cy="988567"/>
                  <wp:effectExtent l="0" t="0" r="0" b="2540"/>
                  <wp:docPr id="58" name="Picture 58" descr="نشان خدمات بازپخش مل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8" name="Picture 58" descr="نشان خدمات بازپخش ملی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9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224000" cy="988567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4CA9EEC" w14:textId="77777777" w:rsidR="00CD310C" w:rsidRPr="004849BD" w:rsidRDefault="0011586D" w:rsidP="004849BD">
            <w:pPr>
              <w:bidi/>
              <w:spacing w:before="0" w:after="0"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خدمات ملی ریلی</w:t>
            </w:r>
          </w:p>
          <w:p w14:paraId="6C3F8748" w14:textId="77777777" w:rsidR="00CD310C" w:rsidRPr="004849BD" w:rsidRDefault="0011586D" w:rsidP="00A75E38">
            <w:pPr>
              <w:bidi/>
              <w:spacing w:before="12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IntenseEmphasis1"/>
                <w:rFonts w:cs="Dubai"/>
                <w:bCs/>
              </w:rPr>
            </w:pPr>
            <w:r w:rsidRPr="004849BD">
              <w:rPr>
                <w:rStyle w:val="IntenseEmphasis1"/>
                <w:rFonts w:cs="Dubai"/>
                <w:bCs/>
                <w:rtl/>
              </w:rPr>
              <w:t>677 133</w:t>
            </w:r>
          </w:p>
          <w:p w14:paraId="5C35B88C" w14:textId="77777777" w:rsidR="00CD310C" w:rsidRPr="005F5E25" w:rsidRDefault="00000000" w:rsidP="00A75E38">
            <w:pPr>
              <w:bidi/>
              <w:spacing w:before="0" w:after="0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Hyperlink"/>
                <w:rFonts w:cs="FS Me Pro"/>
              </w:rPr>
            </w:pPr>
            <w:hyperlink r:id="rId196" w:history="1">
              <w:r w:rsidR="003C46DC" w:rsidRPr="005F5E25">
                <w:rPr>
                  <w:rStyle w:val="Hyperlink"/>
                  <w:rFonts w:cs="FS Me Pro"/>
                  <w:bCs/>
                  <w:rtl/>
                </w:rPr>
                <w:t>www.accesshub.gov.au/about-the-nrs</w:t>
              </w:r>
            </w:hyperlink>
          </w:p>
        </w:tc>
      </w:tr>
    </w:tbl>
    <w:p w14:paraId="558442F4" w14:textId="77777777" w:rsidR="008928D5" w:rsidRPr="004849BD" w:rsidRDefault="0011586D" w:rsidP="004849BD">
      <w:pPr>
        <w:pStyle w:val="Heading2"/>
        <w:bidi/>
        <w:spacing w:line="240" w:lineRule="auto"/>
        <w:rPr>
          <w:rFonts w:cs="Dubai"/>
        </w:rPr>
      </w:pPr>
      <w:bookmarkStart w:id="116" w:name="_Toc256000009"/>
      <w:bookmarkStart w:id="117" w:name="_Toc43391452"/>
      <w:bookmarkStart w:id="118" w:name="_Toc43391515"/>
      <w:bookmarkStart w:id="119" w:name="_Ref117079481"/>
      <w:bookmarkStart w:id="120" w:name="_Ref124149671"/>
      <w:bookmarkStart w:id="121" w:name="_Ref124149688"/>
      <w:bookmarkStart w:id="122" w:name="_Ref155782163"/>
      <w:r w:rsidRPr="004849BD">
        <w:rPr>
          <w:rFonts w:cs="Dubai"/>
          <w:rtl/>
        </w:rPr>
        <w:lastRenderedPageBreak/>
        <w:t>لست کلمه</w:t>
      </w:r>
      <w:bookmarkEnd w:id="116"/>
      <w:bookmarkEnd w:id="117"/>
      <w:bookmarkEnd w:id="118"/>
      <w:bookmarkEnd w:id="119"/>
      <w:bookmarkEnd w:id="120"/>
      <w:bookmarkEnd w:id="121"/>
      <w:bookmarkEnd w:id="122"/>
    </w:p>
    <w:p w14:paraId="4E096F45" w14:textId="77777777" w:rsidR="00115682" w:rsidRPr="004849BD" w:rsidRDefault="0011586D" w:rsidP="004849BD">
      <w:pPr>
        <w:bidi/>
        <w:spacing w:before="120" w:line="240" w:lineRule="auto"/>
        <w:rPr>
          <w:rFonts w:cs="Dubai"/>
          <w:lang w:val="x-none" w:eastAsia="x-none"/>
        </w:rPr>
      </w:pPr>
      <w:r w:rsidRPr="004849BD">
        <w:rPr>
          <w:rFonts w:cs="Dubai"/>
          <w:rtl/>
          <w:lang w:eastAsia="x-none"/>
        </w:rPr>
        <w:t xml:space="preserve">ای لیست توضیح میدیه که کلمای </w:t>
      </w:r>
      <w:r w:rsidRPr="004849BD">
        <w:rPr>
          <w:rStyle w:val="Strong"/>
          <w:rFonts w:cs="Dubai"/>
          <w:rtl/>
          <w:lang w:eastAsia="x-none"/>
        </w:rPr>
        <w:t xml:space="preserve">پررنگ </w:t>
      </w:r>
      <w:r w:rsidRPr="004849BD">
        <w:rPr>
          <w:rFonts w:cs="Dubai"/>
          <w:rtl/>
          <w:lang w:eastAsia="x-none"/>
        </w:rPr>
        <w:t>د ای پلان چی معنی میدیه.</w:t>
      </w:r>
    </w:p>
    <w:tbl>
      <w:tblPr>
        <w:tblStyle w:val="Style1"/>
        <w:bidiVisual/>
        <w:tblW w:w="9241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  <w:gridCol w:w="114"/>
      </w:tblGrid>
      <w:tr w:rsidR="005702C2" w:rsidRPr="004849BD" w14:paraId="5FF4DE7F" w14:textId="77777777" w:rsidTr="00A0264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AFE81BB" w14:textId="77777777" w:rsidR="00707F69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3952" behindDoc="0" locked="0" layoutInCell="1" allowOverlap="1" wp14:anchorId="6E1996F2" wp14:editId="7DBDE7DA">
                      <wp:simplePos x="0" y="0"/>
                      <wp:positionH relativeFrom="column">
                        <wp:posOffset>334645</wp:posOffset>
                      </wp:positionH>
                      <wp:positionV relativeFrom="paragraph">
                        <wp:posOffset>300990</wp:posOffset>
                      </wp:positionV>
                      <wp:extent cx="789940" cy="219075"/>
                      <wp:effectExtent l="0" t="0" r="10160" b="9525"/>
                      <wp:wrapNone/>
                      <wp:docPr id="1240667090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21907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1142158" w14:textId="77777777" w:rsidR="0011586D" w:rsidRPr="00A75E38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A75E38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ارزیابی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6E1996F2" id="_x0000_s1048" type="#_x0000_t202" alt="&quot;&quot;" style="position:absolute;left:0;text-align:left;margin-left:26.35pt;margin-top:23.7pt;width:62.2pt;height:17.25pt;z-index:25177395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N0NEF8gEAAMQDAAAOAAAAZHJzL2Uyb0RvYy54bWysU8GO0zAQvSPxD5bvNGlF2TZqulp2WYS0&#10;LEgLHzB1nMbC9hjbbVK+nrHTdFdwQ+RgTTKZN/PePG+uB6PZUfqg0NZ8Pis5k1Zgo+y+5t+/3b9Z&#10;cRYi2AY0Wlnzkwz8evv61aZ3lVxgh7qRnhGIDVXvat7F6KqiCKKTBsIMnbSUbNEbiPTq90XjoSd0&#10;o4tFWb4revSN8yhkCPT1bkzybcZvWynil7YNMjJdc5ot5tPnc5fOYruBau/BdUqcx4B/mMKAstT0&#10;AnUHEdjBq7+gjBIeA7ZxJtAU2LZKyMyB2MzLP9g8deBk5kLiBHeRKfw/WPF4fHJfPYvDexxogZlE&#10;cA8ofgRm8bYDu5c33mPfSWio8TxJVvQuVOfSJHWoQgLZ9Z+xoSXDIWIGGlpvkirEkxE6LeB0EV0O&#10;kQn6eLVar99SRlBqMV+XV8vcAaqp2PkQP0o0LAU197TTDA7HhxDTMFBNv6ReFu+V1nmv2rK+5uvl&#10;YpkLXmSMimQ7rUzNV2V6RiMkjh9sk4sjKD3G1EDbM+nEc2Qch93AVENDL1JxEmGHzYlk8DjajK4F&#10;BR36X5z1ZLGah58H8JIz/cmSlMmPU+CnYDcFYAWV1jxyNoa3Mft25HhDErcq03/ufJ6RrJJVOds6&#10;efHle/7r+fJtfwMAAP//AwBQSwMEFAAGAAgAAAAhADqODsHeAAAACAEAAA8AAABkcnMvZG93bnJl&#10;di54bWxMj0FPwkAUhO8m/ofNM/Em2xKkUPtKiNGTCaHUg8dt+2g3dN/W7gL137uc9DiZycw32WYy&#10;vbjQ6LRlhHgWgSCubaO5Rfgs359WIJxX3KjeMiH8kINNfn+XqbSxVy7ocvCtCCXsUoXQeT+kUrq6&#10;I6PczA7EwTva0Sgf5NjKZlTXUG56OY+ipTRKc1jo1ECvHdWnw9kgbL+4eNPfu2pfHAtdluuIP5Yn&#10;xMeHafsCwtPk/8Jwww/okAemyp65caJHeJ4nIYmwSBYgbn6SxCAqhFW8Bpln8v+B/BcAAP//AwBQ&#10;SwECLQAUAAYACAAAACEAtoM4kv4AAADhAQAAEwAAAAAAAAAAAAAAAAAAAAAAW0NvbnRlbnRfVHlw&#10;ZXNdLnhtbFBLAQItABQABgAIAAAAIQA4/SH/1gAAAJQBAAALAAAAAAAAAAAAAAAAAC8BAABfcmVs&#10;cy8ucmVsc1BLAQItABQABgAIAAAAIQAN0NEF8gEAAMQDAAAOAAAAAAAAAAAAAAAAAC4CAABkcnMv&#10;ZTJvRG9jLnhtbFBLAQItABQABgAIAAAAIQA6jg7B3gAAAAgBAAAPAAAAAAAAAAAAAAAAAEwEAABk&#10;cnMvZG93bnJldi54bWxQSwUGAAAAAAQABADzAAAAVwUAAAAA&#10;" filled="f" stroked="f">
                      <v:textbox inset="0,0,0,0">
                        <w:txbxContent>
                          <w:p w14:paraId="41142158" w14:textId="77777777" w:rsidR="0011586D" w:rsidRPr="00A75E38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A75E38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ارزیابی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707F69" w:rsidRPr="004849BD">
              <w:rPr>
                <w:rFonts w:cs="Dubai"/>
                <w:noProof/>
              </w:rPr>
              <w:drawing>
                <wp:inline distT="0" distB="0" distL="0" distR="0" wp14:anchorId="06FBA33D" wp14:editId="7EB219F2">
                  <wp:extent cx="1478915" cy="1478915"/>
                  <wp:effectExtent l="0" t="0" r="6985" b="6985"/>
                  <wp:docPr id="116196893" name="Picture 116196893" descr="یک سند ارزیابی یک لست قد دو علامت تیک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6196893" name="Picture 116196893" descr="یک سند ارزیابی یک لست قد دو علامت تیک ره نیشو میدیه."/>
                          <pic:cNvPicPr/>
                        </pic:nvPicPr>
                        <pic:blipFill>
                          <a:blip r:embed="rId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78915" cy="147891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0C3D0B3" w14:textId="77777777" w:rsidR="00707F69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ارزیابی ها</w:t>
            </w:r>
          </w:p>
          <w:p w14:paraId="232A6734" w14:textId="77777777" w:rsidR="00707F69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از طریق ارزیابی ها مو موفامیم که: </w:t>
            </w:r>
          </w:p>
          <w:p w14:paraId="2CC5F941" w14:textId="77777777" w:rsidR="00707F69" w:rsidRPr="004849BD" w:rsidRDefault="0011586D" w:rsidP="004849BD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معیوبیت شیم چی رقم بله زندگی شیم تاثیر نه </w:t>
            </w:r>
          </w:p>
          <w:p w14:paraId="41F7F167" w14:textId="77777777" w:rsidR="00707F69" w:rsidRPr="004849BD" w:rsidRDefault="0011586D" w:rsidP="004849BD">
            <w:pPr>
              <w:pStyle w:val="ListParagraph"/>
              <w:numPr>
                <w:ilvl w:val="0"/>
                <w:numId w:val="4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بلده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به چی کمکای نیاز دیرید.</w:t>
            </w:r>
          </w:p>
        </w:tc>
      </w:tr>
      <w:tr w:rsidR="005702C2" w:rsidRPr="004849BD" w14:paraId="6BC85351" w14:textId="77777777" w:rsidTr="00A0264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008A56C" w14:textId="77777777" w:rsidR="00A94CA7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19A615D" wp14:editId="6A95D76B">
                  <wp:extent cx="1482725" cy="1482725"/>
                  <wp:effectExtent l="0" t="0" r="3175" b="3175"/>
                  <wp:docPr id="671674258" name="Picture 16" descr="یک گروپی از مردم طرف خودون خو اشاره مونن و دستای خوره بال گرفتن. د بله سر شی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671674258" name="Picture 16" descr="یک گروپی از مردم طرف خودون خو اشاره مونن و دستای خوره بال گرفتن. د بله سر شی یک حباب گفتاری استه."/>
                          <pic:cNvPicPr/>
                        </pic:nvPicPr>
                        <pic:blipFill>
                          <a:blip r:embed="rId19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6BF00AA" w14:textId="77777777" w:rsidR="00A94CA7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طرزرفتار</w:t>
            </w:r>
          </w:p>
          <w:p w14:paraId="18897132" w14:textId="068CF1E5" w:rsidR="00A94CA7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طرزفکر شیم چیزایی استه که شیمو فکر، حس مونید و</w:t>
            </w:r>
            <w:r w:rsidR="00A75E38">
              <w:rPr>
                <w:rFonts w:cs="Dubai"/>
              </w:rPr>
              <w:br/>
            </w:r>
            <w:r w:rsidRPr="004849BD">
              <w:rPr>
                <w:rFonts w:cs="Dubai"/>
                <w:rtl/>
              </w:rPr>
              <w:t>باور دیرید.</w:t>
            </w:r>
          </w:p>
        </w:tc>
      </w:tr>
      <w:tr w:rsidR="005702C2" w:rsidRPr="004849BD" w14:paraId="63678FD5" w14:textId="77777777" w:rsidTr="00A0264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F31478D" w14:textId="77777777" w:rsidR="00C43AAB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1760B46" wp14:editId="789B4961">
                  <wp:extent cx="1482725" cy="1482725"/>
                  <wp:effectExtent l="0" t="0" r="3175" b="3175"/>
                  <wp:docPr id="1054701669" name="Picture 1054701669" descr="یک نفر د پشت یک موانع. د بله سر ازوا یک حباب گفتاری اس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054701669" name="Picture 1054701669" descr="یک نفر د پشت یک موانع. د بله سر ازوا یک حباب گفتاری استه که یک زیبون بغیر از انگلیسی ره نیشو میدیه."/>
                          <pic:cNvPicPr/>
                        </pic:nvPicPr>
                        <pic:blipFill>
                          <a:blip r:embed="rId4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092F99D" w14:textId="77777777" w:rsidR="00C43AAB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موانع</w:t>
            </w:r>
          </w:p>
          <w:p w14:paraId="417ECC95" w14:textId="77777777" w:rsidR="00C43AAB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موانع چیزی استه که شیمو ره جلوگیری نه از چیزی که:</w:t>
            </w:r>
          </w:p>
          <w:p w14:paraId="387B5416" w14:textId="77777777" w:rsidR="00C43AAB" w:rsidRPr="004849BD" w:rsidRDefault="0011586D" w:rsidP="004849BD">
            <w:pPr>
              <w:pStyle w:val="ListParagraph"/>
              <w:numPr>
                <w:ilvl w:val="0"/>
                <w:numId w:val="4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نیاز دیرید انجام بی دید </w:t>
            </w:r>
          </w:p>
          <w:p w14:paraId="6E558F4E" w14:textId="77777777" w:rsidR="00C43AAB" w:rsidRPr="004849BD" w:rsidRDefault="0011586D" w:rsidP="004849BD">
            <w:pPr>
              <w:pStyle w:val="ListParagraph"/>
              <w:numPr>
                <w:ilvl w:val="0"/>
                <w:numId w:val="4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می خوایید انجام بی دید.</w:t>
            </w:r>
          </w:p>
        </w:tc>
      </w:tr>
      <w:tr w:rsidR="005702C2" w:rsidRPr="004849BD" w14:paraId="51C01651" w14:textId="77777777" w:rsidTr="00A0264E">
        <w:trPr>
          <w:gridAfter w:val="1"/>
          <w:wAfter w:w="114" w:type="dxa"/>
          <w:trHeight w:val="266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705B8D2" w14:textId="77777777" w:rsidR="00EA0E38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85AFCFB" wp14:editId="55A81501">
                  <wp:extent cx="1457960" cy="1457960"/>
                  <wp:effectExtent l="0" t="0" r="8890" b="8890"/>
                  <wp:docPr id="2003420620" name="Picture 2003420620" descr="یک نفر کالای کار پوشیده قد یک تیر که به طرف امزی نفر که کالای آشپزی پوشیده اشار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003420620" name="Picture 2003420620" descr="یک نفر کالای کار پوشیده قد یک تیر که به طرف امزی نفر که کالای آشپزی پوشیده اشاره نه."/>
                          <pic:cNvPicPr/>
                        </pic:nvPicPr>
                        <pic:blipFill>
                          <a:blip r:embed="rId9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57960" cy="14579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1900CFB" w14:textId="77777777" w:rsidR="00EA0E38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حرفه</w:t>
            </w:r>
          </w:p>
          <w:p w14:paraId="1E4ED7F8" w14:textId="77777777" w:rsidR="00EA0E38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یک حرفه عبارت از مسیری استه که شیمو د یک بخش کاری که انتخاب مونید ادامه می دید.</w:t>
            </w:r>
          </w:p>
        </w:tc>
      </w:tr>
      <w:tr w:rsidR="005702C2" w:rsidRPr="004849BD" w14:paraId="7C90EBE5" w14:textId="77777777" w:rsidTr="00A0264E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124F75E" w14:textId="77777777" w:rsidR="00A92E94" w:rsidRPr="004849BD" w:rsidRDefault="0011586D" w:rsidP="004849BD">
            <w:pPr>
              <w:pStyle w:val="Image"/>
              <w:spacing w:before="12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2C3AAFE4" wp14:editId="627A8036">
                  <wp:extent cx="1483360" cy="1483360"/>
                  <wp:effectExtent l="0" t="0" r="2540" b="2540"/>
                  <wp:docPr id="16754879" name="Picture 16754879" descr="یک نفر دست خوره بال گرفته و د پالوی شی یک علامت ایرکه پایین گرفته د داخل یک حباب گفتار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754879" name="Picture 16754879" descr="یک نفر دست خوره بال گرفته و د پالوی شی یک علامت ایرکه پایین گرفته د داخل یک حباب گفتاری استه."/>
                          <pic:cNvPicPr/>
                        </pic:nvPicPr>
                        <pic:blipFill>
                          <a:blip r:embed="rId19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232B81A" w14:textId="77777777" w:rsidR="00A92E94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شکایت</w:t>
            </w:r>
          </w:p>
          <w:p w14:paraId="3ECD86F3" w14:textId="77777777" w:rsidR="00A92E94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وقتیکه یک شکایت مونید، بلده کدام کسی موگید که اگو چیز:</w:t>
            </w:r>
          </w:p>
          <w:p w14:paraId="6DBEF962" w14:textId="77777777" w:rsidR="00A92E94" w:rsidRPr="004849BD" w:rsidRDefault="0011586D" w:rsidP="004849BD">
            <w:pPr>
              <w:pStyle w:val="ListParagraph"/>
              <w:numPr>
                <w:ilvl w:val="0"/>
                <w:numId w:val="1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درست انجام نشده </w:t>
            </w:r>
          </w:p>
          <w:p w14:paraId="52720E06" w14:textId="77777777" w:rsidR="00A92E94" w:rsidRPr="004849BD" w:rsidRDefault="0011586D" w:rsidP="004849BD">
            <w:pPr>
              <w:pStyle w:val="ListParagraph"/>
              <w:numPr>
                <w:ilvl w:val="0"/>
                <w:numId w:val="1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به خوبی کار نه نه.</w:t>
            </w:r>
          </w:p>
        </w:tc>
      </w:tr>
      <w:tr w:rsidR="005702C2" w:rsidRPr="004849BD" w14:paraId="420B0A2D" w14:textId="77777777" w:rsidTr="00A0264E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EB6A9B9" w14:textId="77777777" w:rsidR="00CC1DC7" w:rsidRPr="004849BD" w:rsidRDefault="0011586D" w:rsidP="004849BD">
            <w:pPr>
              <w:pStyle w:val="Image"/>
              <w:spacing w:before="12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0959546" wp14:editId="558C695B">
                  <wp:extent cx="1482725" cy="1482725"/>
                  <wp:effectExtent l="0" t="0" r="3175" b="3175"/>
                  <wp:docPr id="133311491" name="Picture 133311491" descr="یک گروپی از نفرا د زیر یک نشان ایمن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3311491" name="Picture 133311491" descr="یک گروپی از نفرا د زیر یک نشان ایمنی."/>
                          <pic:cNvPicPr/>
                        </pic:nvPicPr>
                        <pic:blipFill>
                          <a:blip r:embed="rId3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209A1006" w14:textId="77777777" w:rsidR="00CC1DC7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bCs/>
                <w:rtl/>
              </w:rPr>
              <w:t>ایمنی فرهنگی</w:t>
            </w:r>
          </w:p>
          <w:p w14:paraId="51658CA5" w14:textId="77777777" w:rsidR="00707F69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ایمنی فرهنگی زمانی استه که مو:</w:t>
            </w:r>
          </w:p>
          <w:p w14:paraId="3FD1874F" w14:textId="77777777" w:rsidR="00707F69" w:rsidRPr="004849BD" w:rsidRDefault="0011586D" w:rsidP="004849BD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 فرهنگ مردم احترام مونیم </w:t>
            </w:r>
          </w:p>
          <w:p w14:paraId="6440B4B8" w14:textId="77777777" w:rsidR="00707F69" w:rsidRPr="004849BD" w:rsidRDefault="0011586D" w:rsidP="004849BD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به مردم احساس ایمنی بی دیم </w:t>
            </w:r>
          </w:p>
          <w:p w14:paraId="2161DA93" w14:textId="77777777" w:rsidR="00CC1DC7" w:rsidRPr="004849BD" w:rsidRDefault="0011586D" w:rsidP="004849BD">
            <w:pPr>
              <w:pStyle w:val="ListParagraph"/>
              <w:numPr>
                <w:ilvl w:val="0"/>
                <w:numId w:val="7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به مردم حس تعلق دیشتو ره بی دیم.</w:t>
            </w:r>
          </w:p>
        </w:tc>
      </w:tr>
      <w:tr w:rsidR="005702C2" w:rsidRPr="004849BD" w14:paraId="58F7365A" w14:textId="77777777" w:rsidTr="00A0264E">
        <w:trPr>
          <w:gridAfter w:val="1"/>
          <w:wAfter w:w="114" w:type="dxa"/>
          <w:trHeight w:val="20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C9232D8" w14:textId="77777777" w:rsidR="001F49AB" w:rsidRPr="004849BD" w:rsidRDefault="0011586D" w:rsidP="004849BD">
            <w:pPr>
              <w:pStyle w:val="Image"/>
              <w:spacing w:before="360"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6B2BA7A" wp14:editId="11A89BD0">
                  <wp:extent cx="1440000" cy="1440000"/>
                  <wp:effectExtent l="0" t="0" r="8255" b="8255"/>
                  <wp:docPr id="962838248" name="Picture 962838248" descr="یک گروپی از نفرای CALD د زیر سه حباب گفتاری استن که بله شی د سه زیبون مختلف «سلام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2838248" name="Picture 962838248" descr="یک گروپی از نفرای CALD د زیر سه حباب گفتاری استن که بله شی د سه زیبون مختلف «سلام» نوشته است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FB561C8" w14:textId="777A5E04" w:rsidR="001F49AB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تنوع فرهنگی و زبانی (</w:t>
            </w:r>
            <w:r w:rsidRPr="005F5E25">
              <w:rPr>
                <w:rFonts w:cs="FS Me Pro"/>
                <w:bCs/>
                <w:rtl/>
              </w:rPr>
              <w:t>CALD</w:t>
            </w:r>
            <w:r w:rsidRPr="004849BD">
              <w:rPr>
                <w:rFonts w:cs="Dubai"/>
                <w:bCs/>
                <w:rtl/>
              </w:rPr>
              <w:t>) (کسایکه از دیگه فرهنگ و</w:t>
            </w:r>
            <w:r w:rsidR="00A75E38">
              <w:rPr>
                <w:rFonts w:cs="Dubai"/>
                <w:bCs/>
              </w:rPr>
              <w:br/>
            </w:r>
            <w:r w:rsidRPr="004849BD">
              <w:rPr>
                <w:rFonts w:cs="Dubai"/>
                <w:bCs/>
                <w:rtl/>
              </w:rPr>
              <w:t xml:space="preserve">زیبو استن) </w:t>
            </w:r>
          </w:p>
          <w:p w14:paraId="7C752346" w14:textId="77777777" w:rsidR="001F49AB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مردمای که از دیگه فرهنگ و زیبو استن:</w:t>
            </w:r>
          </w:p>
          <w:p w14:paraId="34D72AAB" w14:textId="77777777" w:rsidR="001F49AB" w:rsidRPr="004849BD" w:rsidRDefault="0011586D" w:rsidP="004849BD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از پیشینه های مختلف استن</w:t>
            </w:r>
          </w:p>
          <w:p w14:paraId="3D8CADE0" w14:textId="77777777" w:rsidR="001F49AB" w:rsidRPr="004849BD" w:rsidRDefault="0011586D" w:rsidP="004849BD">
            <w:pPr>
              <w:pStyle w:val="ListParagraph"/>
              <w:numPr>
                <w:ilvl w:val="0"/>
                <w:numId w:val="2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 زیبونای بغیر از انگلیسی توره موگیَن.</w:t>
            </w:r>
          </w:p>
        </w:tc>
      </w:tr>
      <w:tr w:rsidR="005702C2" w:rsidRPr="004849BD" w14:paraId="3EC97D56" w14:textId="77777777" w:rsidTr="00A0264E">
        <w:trPr>
          <w:gridAfter w:val="1"/>
          <w:wAfter w:w="114" w:type="dxa"/>
          <w:trHeight w:val="3118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EECFB94" w14:textId="77777777" w:rsidR="00CC1DC7" w:rsidRPr="004849BD" w:rsidRDefault="0011586D" w:rsidP="004849BD">
            <w:pPr>
              <w:pStyle w:val="Image"/>
              <w:spacing w:before="36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C6E249A" wp14:editId="787ED799">
                  <wp:extent cx="1482725" cy="1482725"/>
                  <wp:effectExtent l="0" t="0" r="3175" b="3175"/>
                  <wp:docPr id="865977070" name="Picture 865977070" descr="2 نفر د حال قول ددو استن. د بله سر شی یک حباب فکری قد یک نشان تیک د داخل شی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5977070" name="Picture 865977070" descr="2 نفر د حال قول ددو استن. د بله سر شی یک حباب فکری قد یک نشان تیک د داخل شی استه.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47C314A" w14:textId="77777777" w:rsidR="00CC1DC7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خدمت مناسب و جوابگوی فرهنگی</w:t>
            </w:r>
          </w:p>
          <w:p w14:paraId="2B7B932A" w14:textId="77777777" w:rsidR="00CC1DC7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خدمات مناسب و جوابگو از نظر فرهنگی زمانی استه که مرکزای خدماتی به فرهنگ و عقیدای مردمی که از خدمات استفاده نن احترام کنن.</w:t>
            </w:r>
          </w:p>
        </w:tc>
      </w:tr>
      <w:tr w:rsidR="005702C2" w:rsidRPr="004849BD" w14:paraId="0D5B2843" w14:textId="77777777" w:rsidTr="00A0264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2DA263B" w14:textId="77777777" w:rsidR="00A94CA7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3521F681" wp14:editId="72FA7852">
                  <wp:extent cx="1483200" cy="1112400"/>
                  <wp:effectExtent l="0" t="0" r="3175" b="0"/>
                  <wp:docPr id="1641465606" name="Picture 1641465606" descr="یک گروپی از نفرا لباس رنگه روشن پوشیدن و یک رقص فرهنگی اجرا مون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41465606" name="Picture 1641465606" descr="یک گروپی از نفرا لباس رنگه روشن پوشیدن و یک رقص فرهنگی اجرا مونن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5515" r="5597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5F9850C" w14:textId="77777777" w:rsidR="00A94CA7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فرهنگ</w:t>
            </w:r>
          </w:p>
          <w:p w14:paraId="2071C825" w14:textId="77777777" w:rsidR="00A94CA7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فرهنگ شیم شامل ازی چیزا موشه:</w:t>
            </w:r>
          </w:p>
          <w:p w14:paraId="4818026A" w14:textId="77777777" w:rsidR="00A94CA7" w:rsidRPr="004849BD" w:rsidRDefault="0011586D" w:rsidP="004849BD">
            <w:pPr>
              <w:pStyle w:val="ListParagraph"/>
              <w:numPr>
                <w:ilvl w:val="0"/>
                <w:numId w:val="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طریقه زندگی شیم</w:t>
            </w:r>
          </w:p>
          <w:p w14:paraId="5C218794" w14:textId="77777777" w:rsidR="00A94CA7" w:rsidRPr="004849BD" w:rsidRDefault="0011586D" w:rsidP="004849BD">
            <w:pPr>
              <w:pStyle w:val="ListParagraph"/>
              <w:numPr>
                <w:ilvl w:val="0"/>
                <w:numId w:val="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چی چیزایی برای شیم مهم استه.</w:t>
            </w:r>
          </w:p>
        </w:tc>
      </w:tr>
      <w:tr w:rsidR="005702C2" w:rsidRPr="004849BD" w14:paraId="7AE6BED6" w14:textId="77777777" w:rsidTr="00A0264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D24509A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6000" behindDoc="0" locked="0" layoutInCell="1" allowOverlap="1" wp14:anchorId="0DE6CA3E" wp14:editId="26ADF0B0">
                      <wp:simplePos x="0" y="0"/>
                      <wp:positionH relativeFrom="column">
                        <wp:posOffset>662305</wp:posOffset>
                      </wp:positionH>
                      <wp:positionV relativeFrom="paragraph">
                        <wp:posOffset>709930</wp:posOffset>
                      </wp:positionV>
                      <wp:extent cx="789940" cy="261620"/>
                      <wp:effectExtent l="0" t="0" r="10160" b="5080"/>
                      <wp:wrapNone/>
                      <wp:docPr id="1852863977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789940" cy="26162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697B40F" w14:textId="77777777" w:rsidR="0011586D" w:rsidRPr="00A75E38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1"/>
                                      <w:szCs w:val="24"/>
                                      <w:lang w:val="en-PH"/>
                                    </w:rPr>
                                  </w:pPr>
                                  <w:r w:rsidRPr="00A75E38">
                                    <w:rPr>
                                      <w:rFonts w:cs="Dubai"/>
                                      <w:b/>
                                      <w:bCs/>
                                      <w:sz w:val="21"/>
                                      <w:szCs w:val="24"/>
                                      <w:rtl/>
                                    </w:rPr>
                                    <w:t>سوابق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DE6CA3E" id="_x0000_s1049" type="#_x0000_t202" alt="&quot;&quot;" style="position:absolute;left:0;text-align:left;margin-left:52.15pt;margin-top:55.9pt;width:62.2pt;height:20.6pt;z-index:251776000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UzFnV8wEAAMQDAAAOAAAAZHJzL2Uyb0RvYy54bWysU9uO0zAQfUfiHyy/07SFLW3UdLXssghp&#10;uUgLHzBxnMbC9hjbbVK+nrHTdFfwhsiDNclkzsw5c7y9HoxmR+mDQlvxxWzOmbQCG2X3Ff/+7f7V&#10;mrMQwTag0cqKn2Tg17uXL7a9K+USO9SN9IxAbCh7V/EuRlcWRRCdNBBm6KSlZIveQKRXvy8aDz2h&#10;G10s5/NV0aNvnEchQ6Cvd2OS7zJ+20oRv7RtkJHpitNsMZ8+n3U6i90Wyr0H1ylxHgP+YQoDylLT&#10;C9QdRGAHr/6CMkp4DNjGmUBTYNsqITMHYrOY/8HmsQMnMxcSJ7iLTOH/wYrPx0f31bM4vMOBFphJ&#10;BPeA4kdgFm87sHt54z32nYSGGi+SZEXvQnkuTVKHMiSQuv+EDS0ZDhEz0NB6k1QhnozQaQGni+hy&#10;iEzQx7frzeYNZQSllqvFapmXUkA5FTsf4geJhqWg4p52msHh+BBiGgbK6ZfUy+K90jrvVVvWV3xz&#10;tbzKBc8yRkWynVam4ut5ekYjJI7vbZOLIyg9xtRA2zPpxHNkHId6YKqhoV+n4iRCjc2JZPA42oyu&#10;BQUd+l+c9WSxioefB/CSM/3RkpTJj1Pgp6CeArCCSiseORvD25h9O3K8IYlblek/dT7PSFbJqpxt&#10;nbz4/D3/9XT5dr8BAAD//wMAUEsDBBQABgAIAAAAIQABHs3k3wAAAAsBAAAPAAAAZHJzL2Rvd25y&#10;ZXYueG1sTI9BT8MwDIXvSPyHyEjcWNIOxihNpwnBCQnRlQPHtPHaao1Tmmwr/x5zgpuf/fT8vXwz&#10;u0GccAq9Jw3JQoFAarztqdXwUb3crEGEaMiawRNq+MYAm+LyIjeZ9Wcq8bSLreAQCpnR0MU4ZlKG&#10;pkNnwsKPSHzb+8mZyHJqpZ3MmcPdIFOlVtKZnvhDZ0Z86rA57I5Ow/aTyuf+661+L/dlX1UPil5X&#10;B62vr+btI4iIc/wzwy8+o0PBTLU/kg1iYK1ul2zlIUm4AzvSdH0PoubN3VKBLHL5v0PxAwAA//8D&#10;AFBLAQItABQABgAIAAAAIQC2gziS/gAAAOEBAAATAAAAAAAAAAAAAAAAAAAAAABbQ29udGVudF9U&#10;eXBlc10ueG1sUEsBAi0AFAAGAAgAAAAhADj9If/WAAAAlAEAAAsAAAAAAAAAAAAAAAAALwEAAF9y&#10;ZWxzLy5yZWxzUEsBAi0AFAAGAAgAAAAhABTMWdXzAQAAxAMAAA4AAAAAAAAAAAAAAAAALgIAAGRy&#10;cy9lMm9Eb2MueG1sUEsBAi0AFAAGAAgAAAAhAAEezeTfAAAACwEAAA8AAAAAAAAAAAAAAAAATQQA&#10;AGRycy9kb3ducmV2LnhtbFBLBQYAAAAABAAEAPMAAABZBQAAAAA=&#10;" filled="f" stroked="f">
                      <v:textbox inset="0,0,0,0">
                        <w:txbxContent>
                          <w:p w14:paraId="6697B40F" w14:textId="77777777" w:rsidR="0011586D" w:rsidRPr="00A75E38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1"/>
                                <w:szCs w:val="24"/>
                                <w:lang w:val="en-PH"/>
                              </w:rPr>
                            </w:pPr>
                            <w:r w:rsidRPr="00A75E38">
                              <w:rPr>
                                <w:rFonts w:cs="Dubai"/>
                                <w:b/>
                                <w:bCs/>
                                <w:sz w:val="21"/>
                                <w:szCs w:val="24"/>
                                <w:rtl/>
                              </w:rPr>
                              <w:t>سوابق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4849BD">
              <w:rPr>
                <w:rFonts w:cs="Dubai"/>
                <w:noProof/>
              </w:rPr>
              <w:drawing>
                <wp:inline distT="0" distB="0" distL="0" distR="0" wp14:anchorId="3A4B23B5" wp14:editId="6FA59910">
                  <wp:extent cx="1483360" cy="1483360"/>
                  <wp:effectExtent l="0" t="0" r="2540" b="2540"/>
                  <wp:docPr id="964686071" name="Picture 964686071" descr="یک سند مالوماتی، یک سند سوابق و یک گراف میله ا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4686071" name="Picture 964686071" descr="یک سند مالوماتی، یک سند سوابق و یک گراف میله ای."/>
                          <pic:cNvPicPr/>
                        </pic:nvPicPr>
                        <pic:blipFill>
                          <a:blip r:embed="rId16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3360" cy="14833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53521F9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مالومات</w:t>
            </w:r>
          </w:p>
          <w:p w14:paraId="12653B61" w14:textId="7CCB250C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وقتی که مو د باره مالومات توره موگیم، به ای معنی یه:</w:t>
            </w:r>
          </w:p>
          <w:p w14:paraId="50A3BDB2" w14:textId="77777777" w:rsidR="00971D1A" w:rsidRPr="004849BD" w:rsidRDefault="0011586D" w:rsidP="004849BD">
            <w:pPr>
              <w:pStyle w:val="ListParagraph"/>
              <w:numPr>
                <w:ilvl w:val="0"/>
                <w:numId w:val="10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حقیقتا</w:t>
            </w:r>
          </w:p>
          <w:p w14:paraId="34B13E1D" w14:textId="77777777" w:rsidR="00971D1A" w:rsidRPr="004849BD" w:rsidRDefault="0011586D" w:rsidP="004849BD">
            <w:pPr>
              <w:pStyle w:val="ListParagraph"/>
              <w:numPr>
                <w:ilvl w:val="0"/>
                <w:numId w:val="10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مالومات</w:t>
            </w:r>
          </w:p>
          <w:p w14:paraId="0EA8C052" w14:textId="77777777" w:rsidR="00971D1A" w:rsidRPr="004849BD" w:rsidRDefault="0011586D" w:rsidP="004849BD">
            <w:pPr>
              <w:pStyle w:val="ListParagraph"/>
              <w:numPr>
                <w:ilvl w:val="0"/>
                <w:numId w:val="10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سوابق.</w:t>
            </w:r>
          </w:p>
        </w:tc>
      </w:tr>
      <w:tr w:rsidR="005702C2" w:rsidRPr="004849BD" w14:paraId="70D34F50" w14:textId="77777777" w:rsidTr="00A0264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13408AA" w14:textId="77777777" w:rsidR="006A03A0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EEDF180" wp14:editId="49568A8D">
                  <wp:extent cx="1482725" cy="1482725"/>
                  <wp:effectExtent l="0" t="0" r="3175" b="3175"/>
                  <wp:docPr id="506938762" name="Picture 506938762" descr="یک نفر که طرف خودون خو اشاره نه و دست خوره د پیش 2 نفر دیگه دیراز مو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06938762" name="Picture 506938762" descr="یک نفر که طرف خودون خو اشاره نه و دست خوره د پیش 2 نفر دیگه دیراز مونه."/>
                          <pic:cNvPicPr/>
                        </pic:nvPicPr>
                        <pic:blipFill>
                          <a:blip r:embed="rId27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443D0B0B" w14:textId="77777777" w:rsidR="006A03A0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شناسایی</w:t>
            </w:r>
          </w:p>
          <w:p w14:paraId="74DD820E" w14:textId="77777777" w:rsidR="006A03A0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وقتی شیمو به حیث یک بخشی شناسایی موشید، ای تر موگید که شیمو تعلق به یک گروپی خاصی از مردم دیرید.</w:t>
            </w:r>
          </w:p>
        </w:tc>
      </w:tr>
      <w:tr w:rsidR="005702C2" w:rsidRPr="004849BD" w14:paraId="4107EF6A" w14:textId="77777777" w:rsidTr="00A0264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596B68E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80E0EE7" wp14:editId="6E5E78ED">
                  <wp:extent cx="1482725" cy="1482725"/>
                  <wp:effectExtent l="0" t="0" r="3175" b="3175"/>
                  <wp:docPr id="1830485765" name="Picture 1830485765" descr="یک گروپی از مردما قد یک تیر که د گِرد ازونا کج شد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830485765" name="Picture 1830485765" descr="یک گروپی از مردما قد یک تیر که د گِرد ازونا کج شده."/>
                          <pic:cNvPicPr/>
                        </pic:nvPicPr>
                        <pic:blipFill>
                          <a:blip r:embed="rId4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1E66796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همه شمول</w:t>
            </w:r>
          </w:p>
          <w:p w14:paraId="6F20C506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وقتیکه کدام چیز فراگیر باشه، هرکس:</w:t>
            </w:r>
          </w:p>
          <w:p w14:paraId="573367B9" w14:textId="77777777" w:rsidR="00971D1A" w:rsidRPr="004849BD" w:rsidRDefault="0011586D" w:rsidP="004849BD">
            <w:pPr>
              <w:pStyle w:val="ListParagraph"/>
              <w:numPr>
                <w:ilvl w:val="0"/>
                <w:numId w:val="8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بی تنن سهم بیگرن </w:t>
            </w:r>
          </w:p>
          <w:p w14:paraId="6A1EF773" w14:textId="77777777" w:rsidR="00971D1A" w:rsidRPr="004849BD" w:rsidRDefault="0011586D" w:rsidP="004849BD">
            <w:pPr>
              <w:pStyle w:val="ListParagraph"/>
              <w:numPr>
                <w:ilvl w:val="0"/>
                <w:numId w:val="8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فکر کنن که د نظر گرفته موشن.</w:t>
            </w:r>
          </w:p>
        </w:tc>
      </w:tr>
      <w:tr w:rsidR="005702C2" w:rsidRPr="004849BD" w14:paraId="3B6BFC0A" w14:textId="77777777" w:rsidTr="00A0264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87879EA" w14:textId="77777777" w:rsidR="00971D1A" w:rsidRPr="004849BD" w:rsidRDefault="0011586D" w:rsidP="004849BD">
            <w:pPr>
              <w:pStyle w:val="Image"/>
              <w:spacing w:before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lastRenderedPageBreak/>
              <w:drawing>
                <wp:inline distT="0" distB="0" distL="0" distR="0" wp14:anchorId="3952011A" wp14:editId="1A011698">
                  <wp:extent cx="1482725" cy="1482725"/>
                  <wp:effectExtent l="0" t="0" r="3175" b="3175"/>
                  <wp:docPr id="992650153" name="Picture 992650153" descr="یک ترجمان که دحال گفتگو قد 2 نفر دیگه استه. د بله سر ازوا یک حباب گفتاری استه که یک زیبون بغیر از انگلیسی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92650153" name="Picture 992650153" descr="یک ترجمان که دحال گفتگو قد 2 نفر دیگه استه. د بله سر ازوا یک حباب گفتاری استه که یک زیبون بغیر از انگلیسی ره نیشو میدیه."/>
                          <pic:cNvPicPr/>
                        </pic:nvPicPr>
                        <pic:blipFill>
                          <a:blip r:embed="rId8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0E9FFFD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ترجمان</w:t>
            </w:r>
          </w:p>
          <w:p w14:paraId="5C0E8206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ترجمان کسی استه که:</w:t>
            </w:r>
          </w:p>
          <w:p w14:paraId="339EF66C" w14:textId="77777777" w:rsidR="00707F69" w:rsidRPr="004849BD" w:rsidRDefault="0011586D" w:rsidP="004849BD">
            <w:pPr>
              <w:pStyle w:val="ListParagraph"/>
              <w:numPr>
                <w:ilvl w:val="0"/>
                <w:numId w:val="11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د زیبون خود شیم توره موگیه</w:t>
            </w:r>
          </w:p>
          <w:p w14:paraId="746069B1" w14:textId="77777777" w:rsidR="00707F69" w:rsidRPr="004849BD" w:rsidRDefault="0011586D" w:rsidP="004849BD">
            <w:pPr>
              <w:pStyle w:val="ListParagraph"/>
              <w:numPr>
                <w:ilvl w:val="0"/>
                <w:numId w:val="11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شیموره کمک نه قد دیگرو توره بوگید</w:t>
            </w:r>
          </w:p>
          <w:p w14:paraId="31C3B10D" w14:textId="77777777" w:rsidR="00971D1A" w:rsidRPr="004849BD" w:rsidRDefault="0011586D" w:rsidP="004849BD">
            <w:pPr>
              <w:pStyle w:val="ListParagraph"/>
              <w:numPr>
                <w:ilvl w:val="0"/>
                <w:numId w:val="11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شیموره کمک مونه که توره اگو کس ره بوفامید.</w:t>
            </w:r>
          </w:p>
        </w:tc>
      </w:tr>
      <w:tr w:rsidR="005702C2" w:rsidRPr="004849BD" w14:paraId="44939E3C" w14:textId="77777777" w:rsidTr="00A0264E">
        <w:trPr>
          <w:gridAfter w:val="1"/>
          <w:wAfter w:w="114" w:type="dxa"/>
          <w:trHeight w:val="340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8B0EDF1" w14:textId="77777777" w:rsidR="00C06564" w:rsidRPr="004849BD" w:rsidRDefault="0011586D" w:rsidP="004849BD">
            <w:pPr>
              <w:pStyle w:val="Image"/>
              <w:spacing w:before="36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36CC7805" wp14:editId="5D253780">
                  <wp:extent cx="1482725" cy="1482725"/>
                  <wp:effectExtent l="0" t="0" r="3175" b="3175"/>
                  <wp:docPr id="747644267" name="Picture 747644267" descr="یک پلانگذار NDIA و یک قلم یک پلان NDIS ره نوشته ن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7644267" name="Picture 747644267" descr="یک پلانگذار NDIA و یک قلم یک پلان NDIS ره نوشته نه."/>
                          <pic:cNvPicPr/>
                        </pic:nvPicPr>
                        <pic:blipFill>
                          <a:blip r:embed="rId48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6A4F603" w14:textId="77777777" w:rsidR="00C06564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 xml:space="preserve">پلانگذار </w:t>
            </w:r>
            <w:r w:rsidRPr="005F5E25">
              <w:rPr>
                <w:rFonts w:cs="FS Me Pro"/>
                <w:bCs/>
                <w:rtl/>
              </w:rPr>
              <w:t>NDIA</w:t>
            </w:r>
            <w:r w:rsidRPr="004849BD">
              <w:rPr>
                <w:rFonts w:cs="Dubai"/>
                <w:bCs/>
                <w:rtl/>
              </w:rPr>
              <w:t xml:space="preserve"> </w:t>
            </w:r>
          </w:p>
          <w:p w14:paraId="317ECB86" w14:textId="77777777" w:rsidR="00C06564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یک پلان کننده </w:t>
            </w:r>
            <w:r w:rsidRPr="005F5E25">
              <w:rPr>
                <w:rFonts w:cs="FS Me Pro"/>
                <w:rtl/>
              </w:rPr>
              <w:t>NDIA</w:t>
            </w:r>
            <w:r w:rsidRPr="004849BD">
              <w:rPr>
                <w:rFonts w:cs="Dubai"/>
                <w:rtl/>
              </w:rPr>
              <w:t xml:space="preserve"> کسی استه که:</w:t>
            </w:r>
          </w:p>
          <w:p w14:paraId="6852A606" w14:textId="77777777" w:rsidR="00C06564" w:rsidRPr="004849BD" w:rsidRDefault="0011586D" w:rsidP="004849BD">
            <w:pPr>
              <w:pStyle w:val="ListParagraph"/>
              <w:numPr>
                <w:ilvl w:val="0"/>
                <w:numId w:val="1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پلانای نوره جور مونن</w:t>
            </w:r>
          </w:p>
          <w:p w14:paraId="45B825EC" w14:textId="77777777" w:rsidR="00C06564" w:rsidRPr="004849BD" w:rsidRDefault="0011586D" w:rsidP="004849BD">
            <w:pPr>
              <w:pStyle w:val="ListParagraph"/>
              <w:numPr>
                <w:ilvl w:val="0"/>
                <w:numId w:val="16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پلانا ره تغیر میدیه.</w:t>
            </w:r>
          </w:p>
        </w:tc>
      </w:tr>
      <w:tr w:rsidR="005702C2" w:rsidRPr="004849BD" w14:paraId="16E2DAA9" w14:textId="77777777" w:rsidTr="00A0264E">
        <w:trPr>
          <w:gridAfter w:val="1"/>
          <w:wAfter w:w="114" w:type="dxa"/>
          <w:trHeight w:val="21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E2A32EB" w14:textId="77777777" w:rsidR="00971D1A" w:rsidRPr="004849BD" w:rsidRDefault="0011586D" w:rsidP="004849BD">
            <w:pPr>
              <w:pStyle w:val="Image"/>
              <w:spacing w:before="0" w:after="0"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77CF019D" wp14:editId="5B7DD540">
                  <wp:extent cx="1482725" cy="1482725"/>
                  <wp:effectExtent l="0" t="0" r="3175" b="3175"/>
                  <wp:docPr id="864306986" name="Picture 864306986" descr="یک همکار NDIS یک سند ره د پیش یک ساختمان اداری گرف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864306986" name="Picture 864306986" descr="یک همکار NDIS یک سند ره د پیش یک ساختمان اداری گرفته.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3F05A61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 xml:space="preserve">شریکای </w:t>
            </w:r>
            <w:r w:rsidRPr="005F5E25">
              <w:rPr>
                <w:rFonts w:cs="FS Me Pro"/>
                <w:bCs/>
                <w:rtl/>
              </w:rPr>
              <w:t>NDIS</w:t>
            </w:r>
            <w:r w:rsidRPr="004849BD">
              <w:rPr>
                <w:rFonts w:cs="Dubai"/>
                <w:bCs/>
                <w:rtl/>
              </w:rPr>
              <w:t>.</w:t>
            </w:r>
          </w:p>
          <w:p w14:paraId="16C82291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 xml:space="preserve">شریکای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کسایی استن که دیگرو ره کمک مونن خدمات را پیدا کیده و استفاده کنن.</w:t>
            </w:r>
          </w:p>
        </w:tc>
      </w:tr>
      <w:tr w:rsidR="005702C2" w:rsidRPr="004849BD" w14:paraId="7BE669F1" w14:textId="77777777" w:rsidTr="00A0264E">
        <w:trPr>
          <w:gridAfter w:val="1"/>
          <w:wAfter w:w="114" w:type="dxa"/>
          <w:trHeight w:val="2154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17EB51E6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78048" behindDoc="0" locked="0" layoutInCell="1" allowOverlap="1" wp14:anchorId="056AE3C7" wp14:editId="39B2FFB9">
                      <wp:simplePos x="0" y="0"/>
                      <wp:positionH relativeFrom="column">
                        <wp:posOffset>314960</wp:posOffset>
                      </wp:positionH>
                      <wp:positionV relativeFrom="paragraph">
                        <wp:posOffset>1140460</wp:posOffset>
                      </wp:positionV>
                      <wp:extent cx="892175" cy="304800"/>
                      <wp:effectExtent l="0" t="0" r="3175" b="0"/>
                      <wp:wrapNone/>
                      <wp:docPr id="1796022890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04800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066CD002" w14:textId="77777777" w:rsidR="0011586D" w:rsidRPr="005F5E25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5F5E25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 xml:space="preserve">کمسیون </w:t>
                                  </w:r>
                                  <w:r w:rsidRPr="00A75E38">
                                    <w:rPr>
                                      <w:rFonts w:cs="FS Me Pro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NDIS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/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56AE3C7" id="_x0000_s1050" type="#_x0000_t202" alt="&quot;&quot;" style="position:absolute;left:0;text-align:left;margin-left:24.8pt;margin-top:89.8pt;width:70.25pt;height:24pt;z-index:25177804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MdQK6gEAAKoDAAAOAAAAZHJzL2Uyb0RvYy54bWysU9uO0zAQfUfiHyy/06RlC92o6Qp2WYS0&#10;XKSFD3Acp7GwPWbsNilfz9hpygreEHmwxnbmzJwzx9ub0Rp2VBg0uJovFyVnyklotdvX/NvX+xcb&#10;zkIUrhUGnKr5SQV+s3v+bDv4Sq2gB9MqZATiQjX4mvcx+qooguyVFWEBXjm67ACtiLTFfdGiGAjd&#10;mmJVlq+KAbD1CFKFQKd30yXfZfyuUzJ+7rqgIjM1p95iXjGvTVqL3VZUexS+1/LchviHLqzQjope&#10;oO5EFOyA+i8oqyVCgC4uJNgCuk5LlTkQm2X5B5vHXniVuZA4wV9kCv8PVn46PvovyOL4FkYaYCYR&#10;/API74E5uO2F26s3iDD0SrRUeJkkKwYfqnNqkjpUIYE0w0doacjiECEDjR3apArxZIROAzhdRFdj&#10;ZJION9er5es1Z5KuXpZXmzIPpRDVnOwxxPcKLEtBzZFmmsHF8SHE1Iyo5l9SLQf32pg8V+PYUPPr&#10;9WqdE57cWB3JdkZbql+mbzJC4vjOtTk5Cm2mmAoYdyadeE6M49iMTLc1X12l5CRCA+2JZECYbEbP&#10;goIe8CdnA1ms5uHHQaDizHxwJGXy4xzgHDRzIJyk1JpHzqbwNmbfJsapGBkicz+bNznu6T7/9fuJ&#10;7X4BAAD//wMAUEsDBBQABgAIAAAAIQAkdmjA3gAAAAoBAAAPAAAAZHJzL2Rvd25yZXYueG1sTI89&#10;T8MwEIZ3JP6DdUhs1G6EUhLiVBWCCQmRhoHRia+J1fgcYrcN/x5nott9PHrvuWI724GdcfLGkYT1&#10;SgBDap021En4qt8enoD5oEirwRFK+EUP2/L2plC5dheq8LwPHYsh5HMloQ9hzDn3bY9W+ZUbkeLu&#10;4CarQmynjutJXWK4HXgiRMqtMhQv9GrElx7b4/5kJey+qXo1Px/NZ3WoTF1ngt7To5T3d/PuGVjA&#10;OfzDsOhHdSijU+NOpD0bJDxmaSTjfLMUC5CJNbBGQpJsUuBlwa9fKP8AAAD//wMAUEsBAi0AFAAG&#10;AAgAAAAhALaDOJL+AAAA4QEAABMAAAAAAAAAAAAAAAAAAAAAAFtDb250ZW50X1R5cGVzXS54bWxQ&#10;SwECLQAUAAYACAAAACEAOP0h/9YAAACUAQAACwAAAAAAAAAAAAAAAAAvAQAAX3JlbHMvLnJlbHNQ&#10;SwECLQAUAAYACAAAACEAvTHUCuoBAACqAwAADgAAAAAAAAAAAAAAAAAuAgAAZHJzL2Uyb0RvYy54&#10;bWxQSwECLQAUAAYACAAAACEAJHZowN4AAAAKAQAADwAAAAAAAAAAAAAAAABEBAAAZHJzL2Rvd25y&#10;ZXYueG1sUEsFBgAAAAAEAAQA8wAAAE8FAAAAAA==&#10;" filled="f" stroked="f">
                      <v:textbox inset="0,0,0,0">
                        <w:txbxContent>
                          <w:p w14:paraId="066CD002" w14:textId="77777777" w:rsidR="0011586D" w:rsidRPr="005F5E25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5F5E25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 xml:space="preserve">کمسیون </w:t>
                            </w:r>
                            <w:r w:rsidRPr="00A75E38">
                              <w:rPr>
                                <w:rFonts w:cs="FS Me Pro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NDIS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4849BD">
              <w:rPr>
                <w:rFonts w:cs="Dubai"/>
                <w:noProof/>
              </w:rPr>
              <w:drawing>
                <wp:inline distT="0" distB="0" distL="0" distR="0" wp14:anchorId="4EE11A21" wp14:editId="2CB43DFB">
                  <wp:extent cx="1522095" cy="1522095"/>
                  <wp:effectExtent l="0" t="0" r="1905" b="1905"/>
                  <wp:docPr id="1473594973" name="Picture 1473594973" descr="3 نفر د پشت یک درازچوکی استه که بله شی «کمسیون NDIS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73594973" name="Picture 1473594973" descr="3 نفر د پشت یک درازچوکی استه که بله شی «کمسیون NDIS» نوشته استه."/>
                          <pic:cNvPicPr/>
                        </pic:nvPicPr>
                        <pic:blipFill>
                          <a:blip r:embed="rId6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522095" cy="152209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39B1A97D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 xml:space="preserve">کمسیون کیفیت و نظارت </w:t>
            </w:r>
            <w:r w:rsidRPr="005F5E25">
              <w:rPr>
                <w:rFonts w:cs="FS Me Pro"/>
                <w:bCs/>
                <w:rtl/>
              </w:rPr>
              <w:t>NDIS</w:t>
            </w:r>
            <w:r w:rsidRPr="004849BD">
              <w:rPr>
                <w:rFonts w:cs="Dubai"/>
                <w:bCs/>
                <w:rtl/>
              </w:rPr>
              <w:t xml:space="preserve"> (کمسیون </w:t>
            </w:r>
            <w:r w:rsidRPr="005F5E25">
              <w:rPr>
                <w:rFonts w:cs="FS Me Pro"/>
                <w:bCs/>
                <w:rtl/>
              </w:rPr>
              <w:t>NDIS</w:t>
            </w:r>
            <w:r w:rsidRPr="004849BD">
              <w:rPr>
                <w:rFonts w:cs="Dubai"/>
                <w:bCs/>
                <w:rtl/>
              </w:rPr>
              <w:t>)</w:t>
            </w:r>
          </w:p>
          <w:p w14:paraId="6FBFFE71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کمسیون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یقین خوره ثابت مونه که نفرای معیوب که د </w:t>
            </w:r>
            <w:r w:rsidRPr="005F5E25">
              <w:rPr>
                <w:rFonts w:cs="FS Me Pro"/>
                <w:rtl/>
              </w:rPr>
              <w:t>NDIS</w:t>
            </w:r>
            <w:r w:rsidRPr="004849BD">
              <w:rPr>
                <w:rFonts w:cs="Dubai"/>
                <w:rtl/>
              </w:rPr>
              <w:t xml:space="preserve"> شرکت مونن:</w:t>
            </w:r>
          </w:p>
          <w:p w14:paraId="339133AE" w14:textId="77777777" w:rsidR="00971D1A" w:rsidRPr="004849BD" w:rsidRDefault="0011586D" w:rsidP="004849BD">
            <w:pPr>
              <w:pStyle w:val="ListParagraph"/>
              <w:numPr>
                <w:ilvl w:val="0"/>
                <w:numId w:val="7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ایمن باشن </w:t>
            </w:r>
          </w:p>
          <w:p w14:paraId="64787326" w14:textId="77777777" w:rsidR="00971D1A" w:rsidRPr="004849BD" w:rsidRDefault="0011586D" w:rsidP="004849BD">
            <w:pPr>
              <w:pStyle w:val="ListParagraph"/>
              <w:keepNext/>
              <w:numPr>
                <w:ilvl w:val="0"/>
                <w:numId w:val="7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خدمات خوب درشی بیرسه.</w:t>
            </w:r>
          </w:p>
        </w:tc>
      </w:tr>
      <w:tr w:rsidR="005702C2" w:rsidRPr="004849BD" w14:paraId="0D6A380F" w14:textId="77777777" w:rsidTr="00A0264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17B4D64" w14:textId="77777777" w:rsidR="00EB50E5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w:lastRenderedPageBreak/>
              <mc:AlternateContent>
                <mc:Choice Requires="wps">
                  <w:drawing>
                    <wp:anchor distT="45720" distB="45720" distL="114300" distR="114300" simplePos="0" relativeHeight="251780096" behindDoc="0" locked="0" layoutInCell="1" allowOverlap="1" wp14:anchorId="19BA7F6E" wp14:editId="7E8C74EF">
                      <wp:simplePos x="0" y="0"/>
                      <wp:positionH relativeFrom="column">
                        <wp:posOffset>291465</wp:posOffset>
                      </wp:positionH>
                      <wp:positionV relativeFrom="paragraph">
                        <wp:posOffset>377190</wp:posOffset>
                      </wp:positionV>
                      <wp:extent cx="892175" cy="371475"/>
                      <wp:effectExtent l="0" t="0" r="3175" b="9525"/>
                      <wp:wrapNone/>
                      <wp:docPr id="2024555954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7147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6C12407A" w14:textId="77777777" w:rsidR="0011586D" w:rsidRPr="00A75E38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lang w:val="en-PH"/>
                                    </w:rPr>
                                  </w:pPr>
                                  <w:r w:rsidRPr="00A75E38">
                                    <w:rPr>
                                      <w:rFonts w:cs="Dubai"/>
                                      <w:b/>
                                      <w:bCs/>
                                      <w:rtl/>
                                    </w:rPr>
                                    <w:t>نتیجه ها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19BA7F6E" id="_x0000_s1051" type="#_x0000_t202" alt="&quot;&quot;" style="position:absolute;left:0;text-align:left;margin-left:22.95pt;margin-top:29.7pt;width:70.25pt;height:29.25pt;z-index:251780096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krywo8QEAAMQDAAAOAAAAZHJzL2Uyb0RvYy54bWysU9uO0zAQfUfiHyy/0ySFsrtR09WyyyKk&#10;5SItfIDjOI2F7TFjt0n5esZO213BGyIP1jj2nJlz5nh9PVnD9gqDBtfwalFyppyETrttw79/u391&#10;yVmIwnXCgFMNP6jArzcvX6xHX6slDGA6hYxAXKhH3/AhRl8XRZCDsiIswCtHhz2gFZG2uC06FCOh&#10;W1Msy/JtMQJ2HkGqEOjv3XzINxm/75WMX/o+qMhMw6m3mFfMa5vWYrMW9RaFH7Q8tiH+oQsrtKOi&#10;Z6g7EQXbof4LymqJEKCPCwm2gL7XUmUOxKYq/2DzOAivMhcSJ/izTOH/wcrP+0f/FVmc3sFEA8wk&#10;gn8A+SMwB7eDcFt1gwjjoERHhaskWTH6UB9Tk9ShDgmkHT9BR0MWuwgZaOrRJlWIJyN0GsDhLLqa&#10;IpP08/JqWV2sOJN09PqiekNxqiDqU7LHED8osCwFDUeaaQYX+4cQ56unK6mWg3ttTJ6rcWxs+NVq&#10;ucoJz06sjmQ7oy3VL9M3GyFxfO+6nByFNnNMvRh3JJ14zozj1E5Mdw0ndEpIIrTQHUgGhNlm9Cwo&#10;GAB/cTaSxRoefu4EKs7MR0dSJj+eAjwF7SkQTlJqwyNnc3gbs29njjckca8z/afKxx7JKlnAo62T&#10;F5/v862nx7f5DQAA//8DAFBLAwQUAAYACAAAACEAEURPkt8AAAAJAQAADwAAAGRycy9kb3ducmV2&#10;LnhtbEyPwU7DMBBE70j9B2srcaNOURuaEKeqEJyQEGk4cHTibRI1XofYbcPfsz3R26xmNPsm2062&#10;F2ccfedIwXIRgUCqnemoUfBVvj1sQPigyejeESr4RQ/bfHaX6dS4CxV43odGcAn5VCtoQxhSKX3d&#10;otV+4QYk9g5utDrwOTbSjPrC5baXj1EUS6s74g+tHvClxfq4P1kFu28qXrufj+qzOBRdWSYRvcdH&#10;pe7n0+4ZRMAp/Ifhis/okDNT5U5kvOgVrNYJJxWskxWIq7+JWVQslk8JyDyTtwvyPwAAAP//AwBQ&#10;SwECLQAUAAYACAAAACEAtoM4kv4AAADhAQAAEwAAAAAAAAAAAAAAAAAAAAAAW0NvbnRlbnRfVHlw&#10;ZXNdLnhtbFBLAQItABQABgAIAAAAIQA4/SH/1gAAAJQBAAALAAAAAAAAAAAAAAAAAC8BAABfcmVs&#10;cy8ucmVsc1BLAQItABQABgAIAAAAIQDkrywo8QEAAMQDAAAOAAAAAAAAAAAAAAAAAC4CAABkcnMv&#10;ZTJvRG9jLnhtbFBLAQItABQABgAIAAAAIQARRE+S3wAAAAkBAAAPAAAAAAAAAAAAAAAAAEsEAABk&#10;cnMvZG93bnJldi54bWxQSwUGAAAAAAQABADzAAAAVwUAAAAA&#10;" filled="f" stroked="f">
                      <v:textbox inset="0,0,0,0">
                        <w:txbxContent>
                          <w:p w14:paraId="6C12407A" w14:textId="77777777" w:rsidR="0011586D" w:rsidRPr="00A75E38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lang w:val="en-PH"/>
                              </w:rPr>
                            </w:pPr>
                            <w:r w:rsidRPr="00A75E38">
                              <w:rPr>
                                <w:rFonts w:cs="Dubai"/>
                                <w:b/>
                                <w:bCs/>
                                <w:rtl/>
                              </w:rPr>
                              <w:t>نتیجه ها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547BD" w:rsidRPr="004849BD">
              <w:rPr>
                <w:rFonts w:cs="Dubai"/>
                <w:noProof/>
              </w:rPr>
              <w:drawing>
                <wp:inline distT="0" distB="0" distL="0" distR="0" wp14:anchorId="7254B125" wp14:editId="361CC384">
                  <wp:extent cx="1482725" cy="1482725"/>
                  <wp:effectExtent l="0" t="0" r="3175" b="3175"/>
                  <wp:docPr id="1667349812" name="Picture 1667349812" descr="یک سند نتیجه یک لست قد علامت تیک ره نیشو میدی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67349812" name="Picture 1667349812" descr="یک سند نتیجه یک لست قد علامت تیک ره نیشو میدیه."/>
                          <pic:cNvPicPr/>
                        </pic:nvPicPr>
                        <pic:blipFill>
                          <a:blip r:embed="rId19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0254E580" w14:textId="77777777" w:rsidR="00EB50E5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نتیجه ها</w:t>
            </w:r>
          </w:p>
          <w:p w14:paraId="0DF50FC2" w14:textId="77777777" w:rsidR="00EB50E5" w:rsidRPr="004849BD" w:rsidRDefault="0011586D" w:rsidP="004849BD">
            <w:pPr>
              <w:keepNext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نتیجا طریقایی استه که کارای ازمو زندگی مردم ره تغیر میدیه.</w:t>
            </w:r>
          </w:p>
        </w:tc>
      </w:tr>
      <w:tr w:rsidR="005702C2" w:rsidRPr="004849BD" w14:paraId="6E710FB8" w14:textId="77777777" w:rsidTr="00A0264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3EF552DE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8856829" wp14:editId="00F9B222">
                  <wp:extent cx="1440000" cy="1440000"/>
                  <wp:effectExtent l="0" t="0" r="8255" b="8255"/>
                  <wp:docPr id="154398856" name="Picture 154398856" descr="یک نشان شرکت کننده که یک گروپی از شرکت کنندا ره نیشو میدیه. دو دنه شی دست خوره بال کید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4398856" name="Picture 154398856" descr="یک نشان شرکت کننده که یک گروپی از شرکت کنندا ره نیشو میدیه. دو دنه شی دست خوره بال کید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3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6478EA0F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شرکت کننده</w:t>
            </w:r>
          </w:p>
          <w:p w14:paraId="0DB8325F" w14:textId="55A694AF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Style w:val="Strong"/>
                <w:rFonts w:cs="Dubai"/>
                <w:b w:val="0"/>
                <w:bCs w:val="0"/>
                <w:color w:val="auto"/>
                <w:rtl/>
              </w:rPr>
              <w:t>شرکت کنندا مردمای دارای معیوبیت استن که د NDIS</w:t>
            </w:r>
            <w:r w:rsidR="00A75E38">
              <w:rPr>
                <w:rStyle w:val="Strong"/>
                <w:rFonts w:cs="Dubai"/>
                <w:b w:val="0"/>
                <w:bCs w:val="0"/>
                <w:color w:val="auto"/>
              </w:rPr>
              <w:br/>
            </w:r>
            <w:r w:rsidRPr="004849BD">
              <w:rPr>
                <w:rStyle w:val="Strong"/>
                <w:rFonts w:cs="Dubai"/>
                <w:b w:val="0"/>
                <w:bCs w:val="0"/>
                <w:color w:val="auto"/>
                <w:rtl/>
              </w:rPr>
              <w:t>حصه میگرن.</w:t>
            </w:r>
          </w:p>
        </w:tc>
      </w:tr>
      <w:tr w:rsidR="005702C2" w:rsidRPr="004849BD" w14:paraId="24729098" w14:textId="77777777" w:rsidTr="00A0264E">
        <w:trPr>
          <w:gridAfter w:val="1"/>
          <w:wAfter w:w="114" w:type="dxa"/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0275024E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06336F8A" wp14:editId="7E4AA28C">
                  <wp:extent cx="1440000" cy="1440000"/>
                  <wp:effectExtent l="0" t="0" r="8255" b="8255"/>
                  <wp:docPr id="597583069" name="Picture 597583069" descr="3 ارائه کنندا. یکدنه شی گوشکی داکتر (stethoscope) د گردون شی استه. دیگه شی د دست شی یک سند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597583069" name="Picture 597583069" descr="3 ارائه کنندا. یکدنه شی گوشکی داکتر (stethoscope) د گردون شی استه. دیگه شی د دست شی یک سند استه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40000" cy="1440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DE61292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ارائه کنندا</w:t>
            </w:r>
          </w:p>
          <w:p w14:paraId="5E6359A2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ارائه کنندای که نفرای معیوب ره قد ارائه کیدون یک خدمت کمک مونن.</w:t>
            </w:r>
          </w:p>
        </w:tc>
      </w:tr>
      <w:tr w:rsidR="005702C2" w:rsidRPr="004849BD" w14:paraId="05AECDFC" w14:textId="77777777" w:rsidTr="00A0264E">
        <w:trPr>
          <w:trHeight w:val="351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5A21CA8B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104AE103" wp14:editId="23A6E5F7">
                  <wp:extent cx="1483200" cy="1112400"/>
                  <wp:effectExtent l="0" t="0" r="3175" b="0"/>
                  <wp:docPr id="1349261577" name="Picture 1349261577" descr="یک گروپی از پناهندا وسایل خوره از یک دشت انتقال میدین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349261577" name="Picture 1349261577" descr="یک گروپی از پناهندا وسایل خوره از یک دشت انتقال میدین."/>
                          <pic:cNvPicPr/>
                        </pic:nvPicPr>
                        <pic:blipFill>
                          <a:blip r:embed="rId5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3641" t="12183" r="36" b="1433"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483200" cy="111240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690" w:type="dxa"/>
            <w:gridSpan w:val="2"/>
          </w:tcPr>
          <w:p w14:paraId="5D642098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پناهنده</w:t>
            </w:r>
          </w:p>
          <w:p w14:paraId="654348D9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پناهنده کسی استه که مجبور شده کشور خوره ترک کنه.</w:t>
            </w:r>
          </w:p>
          <w:p w14:paraId="614EA0AB" w14:textId="77777777" w:rsidR="00971D1A" w:rsidRPr="004849BD" w:rsidRDefault="0011586D" w:rsidP="004849BD">
            <w:pPr>
              <w:pStyle w:val="ListParagraph"/>
              <w:numPr>
                <w:ilvl w:val="0"/>
                <w:numId w:val="9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بخاطر خشونت </w:t>
            </w:r>
          </w:p>
          <w:p w14:paraId="2076B948" w14:textId="77777777" w:rsidR="00971D1A" w:rsidRPr="004849BD" w:rsidRDefault="0011586D" w:rsidP="004849BD">
            <w:pPr>
              <w:pStyle w:val="ListParagraph"/>
              <w:numPr>
                <w:ilvl w:val="0"/>
                <w:numId w:val="9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تاکه اونا درامان بومنن.</w:t>
            </w:r>
          </w:p>
        </w:tc>
      </w:tr>
    </w:tbl>
    <w:p w14:paraId="1E20F352" w14:textId="77777777" w:rsidR="009455E9" w:rsidRPr="004849BD" w:rsidRDefault="0011586D" w:rsidP="004849BD">
      <w:pPr>
        <w:spacing w:line="240" w:lineRule="auto"/>
        <w:rPr>
          <w:rFonts w:cs="Dubai"/>
        </w:rPr>
      </w:pPr>
      <w:r w:rsidRPr="004849BD">
        <w:rPr>
          <w:rFonts w:cs="Dubai"/>
        </w:rPr>
        <w:br w:type="page"/>
      </w:r>
    </w:p>
    <w:tbl>
      <w:tblPr>
        <w:tblStyle w:val="Style1"/>
        <w:bidiVisual/>
        <w:tblW w:w="9127" w:type="dxa"/>
        <w:tblLayout w:type="fixed"/>
        <w:tblLook w:val="04A0" w:firstRow="1" w:lastRow="0" w:firstColumn="1" w:lastColumn="0" w:noHBand="0" w:noVBand="1"/>
      </w:tblPr>
      <w:tblGrid>
        <w:gridCol w:w="2551"/>
        <w:gridCol w:w="6576"/>
      </w:tblGrid>
      <w:tr w:rsidR="005702C2" w:rsidRPr="004849BD" w14:paraId="745119B8" w14:textId="77777777" w:rsidTr="00A0264E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71236229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noProof/>
              </w:rPr>
            </w:pPr>
            <w:r w:rsidRPr="004849BD">
              <w:rPr>
                <w:rFonts w:cs="Dubai"/>
                <w:noProof/>
              </w:rPr>
              <w:lastRenderedPageBreak/>
              <mc:AlternateContent>
                <mc:Choice Requires="wps">
                  <w:drawing>
                    <wp:anchor distT="45720" distB="45720" distL="114300" distR="114300" simplePos="0" relativeHeight="251782144" behindDoc="0" locked="0" layoutInCell="1" allowOverlap="1" wp14:anchorId="54D0FF35" wp14:editId="1522323A">
                      <wp:simplePos x="0" y="0"/>
                      <wp:positionH relativeFrom="column">
                        <wp:posOffset>287655</wp:posOffset>
                      </wp:positionH>
                      <wp:positionV relativeFrom="paragraph">
                        <wp:posOffset>379095</wp:posOffset>
                      </wp:positionV>
                      <wp:extent cx="892175" cy="366395"/>
                      <wp:effectExtent l="0" t="0" r="3175" b="0"/>
                      <wp:wrapNone/>
                      <wp:docPr id="1902180683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6639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2B106D77" w14:textId="77777777" w:rsidR="0011586D" w:rsidRPr="00A75E38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36"/>
                                      <w:szCs w:val="36"/>
                                      <w:lang w:val="en-PH"/>
                                    </w:rPr>
                                  </w:pPr>
                                  <w:r w:rsidRPr="00A75E38">
                                    <w:rPr>
                                      <w:rFonts w:cs="Dubai"/>
                                      <w:b/>
                                      <w:bCs/>
                                      <w:sz w:val="36"/>
                                      <w:szCs w:val="36"/>
                                      <w:rtl/>
                                    </w:rPr>
                                    <w:t>حقوق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54D0FF35" id="_x0000_s1052" type="#_x0000_t202" alt="&quot;&quot;" style="position:absolute;left:0;text-align:left;margin-left:22.65pt;margin-top:29.85pt;width:70.25pt;height:28.85pt;z-index:251782144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/f28s8wEAAMQDAAAOAAAAZHJzL2Uyb0RvYy54bWysU8tu2zAQvBfoPxC817IV2I0Fy0GaNEWB&#10;9AGk/YAVRVlESS5L0pbcr++Ssp2gvRXVgViS2tmd2eHmZjSaHaQPCm3NF7M5Z9IKbJXd1fz7t4c3&#10;15yFCLYFjVbW/CgDv9m+frUZXCVL7FG30jMCsaEaXM37GF1VFEH00kCYoZOWLjv0BiJt/a5oPQyE&#10;bnRRzuerYkDfOo9ChkCn99Ml32b8rpMifum6ICPTNafeYl59Xpu0FtsNVDsPrlfi1Ab8QxcGlKWi&#10;F6h7iMD2Xv0FZZTwGLCLM4GmwK5TQmYOxGYx/4PNUw9OZi4kTnAXmcL/gxWfD0/uq2dxfIcjDTCT&#10;CO4RxY/ALN71YHfy1nscegktFV4kyYrBheqUmqQOVUggzfAJWxoy7CNmoLHzJqlCPBmh0wCOF9Hl&#10;GJmgw+t1uXi75EzQ1dVqdbVe5gpQnZOdD/GDRMNSUHNPM83gcHgMMTUD1fmXVMvig9I6z1VbNtR8&#10;vSyXOeHFjVGRbKeVofrz9E1GSBzf2zYnR1B6iqmAtifSiefEOI7NyFRb83KVkpMIDbZHksHjZDN6&#10;FhT06H9xNpDFah5+7sFLzvRHS1ImP54Dfw6acwBWUGrNI2dTeBezbyeOtyRxpzL958qnHskqWZWT&#10;rZMXX+7zX8+Pb/sbAAD//wMAUEsDBBQABgAIAAAAIQDAm87R4AAAAAkBAAAPAAAAZHJzL2Rvd25y&#10;ZXYueG1sTI/NTsMwEITvSLyDtZW4UafQ9CeNU1UITkiINBw4Osk2sRqvQ+y24e3ZnsptRzOa/Sbd&#10;jrYTZxy8caRgNo1AIFWuNtQo+CreHlcgfNBU684RKvhFD9vs/i7VSe0ulON5HxrBJeQTraANoU+k&#10;9FWLVvup65HYO7jB6sByaGQ96AuX204+RdFCWm2IP7S6x5cWq+P+ZBXsvil/NT8f5Wd+yE1RrCN6&#10;XxyVepiMuw2IgGO4heGKz+iQMVPpTlR70SmYx8+cVBCvlyCu/irmKSUfs+UcZJbK/wuyPwAAAP//&#10;AwBQSwECLQAUAAYACAAAACEAtoM4kv4AAADhAQAAEwAAAAAAAAAAAAAAAAAAAAAAW0NvbnRlbnRf&#10;VHlwZXNdLnhtbFBLAQItABQABgAIAAAAIQA4/SH/1gAAAJQBAAALAAAAAAAAAAAAAAAAAC8BAABf&#10;cmVscy8ucmVsc1BLAQItABQABgAIAAAAIQA/f28s8wEAAMQDAAAOAAAAAAAAAAAAAAAAAC4CAABk&#10;cnMvZTJvRG9jLnhtbFBLAQItABQABgAIAAAAIQDAm87R4AAAAAkBAAAPAAAAAAAAAAAAAAAAAE0E&#10;AABkcnMvZG93bnJldi54bWxQSwUGAAAAAAQABADzAAAAWgUAAAAA&#10;" filled="f" stroked="f">
                      <v:textbox inset="0,0,0,0">
                        <w:txbxContent>
                          <w:p w14:paraId="2B106D77" w14:textId="77777777" w:rsidR="0011586D" w:rsidRPr="00A75E38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36"/>
                                <w:szCs w:val="36"/>
                                <w:lang w:val="en-PH"/>
                              </w:rPr>
                            </w:pPr>
                            <w:r w:rsidRPr="00A75E38">
                              <w:rPr>
                                <w:rFonts w:cs="Dubai"/>
                                <w:b/>
                                <w:bCs/>
                                <w:sz w:val="36"/>
                                <w:szCs w:val="36"/>
                                <w:rtl/>
                              </w:rPr>
                              <w:t>حقوق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D04FA" w:rsidRPr="004849BD">
              <w:rPr>
                <w:rFonts w:cs="Dubai"/>
                <w:noProof/>
              </w:rPr>
              <w:drawing>
                <wp:inline distT="0" distB="0" distL="0" distR="0" wp14:anchorId="3045FBEC" wp14:editId="29A18305">
                  <wp:extent cx="1482725" cy="1482725"/>
                  <wp:effectExtent l="0" t="0" r="3175" b="3175"/>
                  <wp:docPr id="962080070" name="Picture 17" descr="یک سندی که بله شی «Rights (حقوق)» نوشته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962080070" name="Picture 17" descr="یک سندی که بله شی «Rights (حقوق)» نوشته استه."/>
                          <pic:cNvPicPr/>
                        </pic:nvPicPr>
                        <pic:blipFill>
                          <a:blip r:embed="rId14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7579A2C5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حقوق</w:t>
            </w:r>
          </w:p>
          <w:p w14:paraId="566664B7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حقوقی که تعیین مونه مردم به طریقای زیر قد شیم رفتار کنن:</w:t>
            </w:r>
          </w:p>
          <w:p w14:paraId="313291C7" w14:textId="77777777" w:rsidR="00971D1A" w:rsidRPr="004849BD" w:rsidRDefault="0011586D" w:rsidP="004849BD">
            <w:pPr>
              <w:pStyle w:val="ListParagraph"/>
              <w:numPr>
                <w:ilvl w:val="0"/>
                <w:numId w:val="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 xml:space="preserve">منصفانه </w:t>
            </w:r>
          </w:p>
          <w:p w14:paraId="7C0F5C33" w14:textId="77777777" w:rsidR="00971D1A" w:rsidRPr="004849BD" w:rsidRDefault="0011586D" w:rsidP="004849BD">
            <w:pPr>
              <w:pStyle w:val="ListParagraph"/>
              <w:numPr>
                <w:ilvl w:val="0"/>
                <w:numId w:val="5"/>
              </w:num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برابر.</w:t>
            </w:r>
          </w:p>
        </w:tc>
      </w:tr>
      <w:tr w:rsidR="005702C2" w:rsidRPr="004849BD" w14:paraId="3E15E2BD" w14:textId="77777777" w:rsidTr="00A0264E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6549829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mc:AlternateContent>
                <mc:Choice Requires="wps">
                  <w:drawing>
                    <wp:anchor distT="45720" distB="45720" distL="114300" distR="114300" simplePos="0" relativeHeight="251784192" behindDoc="0" locked="0" layoutInCell="1" allowOverlap="1" wp14:anchorId="78517B3F" wp14:editId="1453F0DE">
                      <wp:simplePos x="0" y="0"/>
                      <wp:positionH relativeFrom="column">
                        <wp:posOffset>289560</wp:posOffset>
                      </wp:positionH>
                      <wp:positionV relativeFrom="paragraph">
                        <wp:posOffset>487045</wp:posOffset>
                      </wp:positionV>
                      <wp:extent cx="892175" cy="328295"/>
                      <wp:effectExtent l="0" t="0" r="3175" b="0"/>
                      <wp:wrapNone/>
                      <wp:docPr id="1467429789" name="Text Box 2">
                        <a:extLst xmlns:a="http://schemas.openxmlformats.org/drawingml/2006/main">
                          <a:ext uri="{C183D7F6-B498-43B3-948B-1728B52AA6E4}">
                            <adec:decorative xmlns:adec="http://schemas.microsoft.com/office/drawing/2017/decorative" val="1"/>
                          </a:ext>
                        </a:extLst>
                      </wp:docPr>
                      <wp:cNvGraphicFramePr>
                        <a:graphicFrameLocks xmlns:a="http://schemas.openxmlformats.org/drawingml/2006/main"/>
                      </wp:cNvGraphicFramePr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>
                              <a:spLocks noChangeArrowheads="1"/>
                            </wps:cNvSpPr>
                            <wps:spPr bwMode="auto">
                              <a:xfrm>
                                <a:off x="0" y="0"/>
                                <a:ext cx="892175" cy="328295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wps:spPr>
                            <wps:txbx>
                              <w:txbxContent>
                                <w:p w14:paraId="4645CF72" w14:textId="77777777" w:rsidR="0011586D" w:rsidRPr="00A75E38" w:rsidRDefault="0011586D" w:rsidP="005E46E8">
                                  <w:pPr>
                                    <w:bidi/>
                                    <w:spacing w:before="0" w:after="0" w:line="192" w:lineRule="auto"/>
                                    <w:jc w:val="center"/>
                                    <w:rPr>
                                      <w:rFonts w:cs="Dubai"/>
                                      <w:sz w:val="24"/>
                                      <w:szCs w:val="24"/>
                                      <w:lang w:val="en-PH"/>
                                    </w:rPr>
                                  </w:pPr>
                                  <w:r w:rsidRPr="00A75E38">
                                    <w:rPr>
                                      <w:rFonts w:cs="Dubai"/>
                                      <w:b/>
                                      <w:bCs/>
                                      <w:sz w:val="24"/>
                                      <w:szCs w:val="24"/>
                                      <w:rtl/>
                                    </w:rPr>
                                    <w:t>استراتجی</w:t>
                                  </w:r>
                                </w:p>
                              </w:txbxContent>
                            </wps:txbx>
                            <wps:bodyPr rot="0" vert="horz" wrap="square" lIns="0" tIns="0" rIns="0" bIns="0" anchor="t" anchorCtr="0"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8517B3F" id="_x0000_s1053" type="#_x0000_t202" alt="&quot;&quot;" style="position:absolute;left:0;text-align:left;margin-left:22.8pt;margin-top:38.35pt;width:70.25pt;height:25.85pt;z-index:251784192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9zmc28gEAAMQDAAAOAAAAZHJzL2Uyb0RvYy54bWysU8GO0zAQvSPxD5bvNG1Q2TZqulp2WYS0&#10;LEgLHzB1nMbC9hjbbVK+nrHTdFdwQ+Rgje3Mm3lvnjfXg9HsKH1QaGu+mM05k1Zgo+y+5t+/3b9Z&#10;cRYi2AY0Wlnzkwz8evv61aZ3lSyxQ91IzwjEhqp3Ne9idFVRBNFJA2GGTlq6bNEbiLT1+6Lx0BO6&#10;0UU5n78revSN8yhkCHR6N17ybcZvWynil7YNMjJdc+ot5tXndZfWYruBau/BdUqc24B/6MKAslT0&#10;AnUHEdjBq7+gjBIeA7ZxJtAU2LZKyMyB2Czmf7B56sDJzIXECe4iU/h/sOLx+OS+ehaH9zjQADOJ&#10;4B5Q/AjM4m0Hdi9vvMe+k9BQ4UWSrOhdqM6pSepQhQSy6z9jQ0OGQ8QMNLTeJFWIJyN0GsDpIroc&#10;IhN0uFqXi6slZ4Ku3parcr3MFaCakp0P8aNEw1JQc08zzeBwfAgxNQPV9EuqZfFeaZ3nqi3ra75e&#10;lsuc8OLGqEi208pQ/Xn6RiMkjh9sk5MjKD3GVEDbM+nEc2Qch93AVFPz8iolJxF22JxIBo+jzehZ&#10;UNCh/8VZTxarefh5AC85058sSZn8OAV+CnZTAFZQas0jZ2N4G7NvR443JHGrMv3nyuceySpZlbOt&#10;kxdf7vNfz49v+xsAAP//AwBQSwMEFAAGAAgAAAAhAMyEKwPfAAAACQEAAA8AAABkcnMvZG93bnJl&#10;di54bWxMj8FOwzAQRO9I/IO1lbhRp1VxQxqnqhCckBBpOHB04m1iNV6H2G3D3+Oeym1WM5p5m28n&#10;27Mzjt44krCYJ8CQGqcNtRK+qrfHFJgPirTqHaGEX/SwLe7vcpVpd6ESz/vQslhCPlMSuhCGjHPf&#10;dGiVn7sBKXoHN1oV4jm2XI/qEsttz5dJIrhVhuJCpwZ86bA57k9Wwu6bylfz81F/lofSVNVzQu/i&#10;KOXDbNptgAWcwi0MV/yIDkVkqt2JtGe9hNWTiEkJa7EGdvVTsQBWR7FMV8CLnP//oPgDAAD//wMA&#10;UEsBAi0AFAAGAAgAAAAhALaDOJL+AAAA4QEAABMAAAAAAAAAAAAAAAAAAAAAAFtDb250ZW50X1R5&#10;cGVzXS54bWxQSwECLQAUAAYACAAAACEAOP0h/9YAAACUAQAACwAAAAAAAAAAAAAAAAAvAQAAX3Jl&#10;bHMvLnJlbHNQSwECLQAUAAYACAAAACEAvc5nNvIBAADEAwAADgAAAAAAAAAAAAAAAAAuAgAAZHJz&#10;L2Uyb0RvYy54bWxQSwECLQAUAAYACAAAACEAzIQrA98AAAAJAQAADwAAAAAAAAAAAAAAAABMBAAA&#10;ZHJzL2Rvd25yZXYueG1sUEsFBgAAAAAEAAQA8wAAAFgFAAAAAA==&#10;" filled="f" stroked="f">
                      <v:textbox inset="0,0,0,0">
                        <w:txbxContent>
                          <w:p w14:paraId="4645CF72" w14:textId="77777777" w:rsidR="0011586D" w:rsidRPr="00A75E38" w:rsidRDefault="0011586D" w:rsidP="005E46E8">
                            <w:pPr>
                              <w:bidi/>
                              <w:spacing w:before="0" w:after="0" w:line="192" w:lineRule="auto"/>
                              <w:jc w:val="center"/>
                              <w:rPr>
                                <w:rFonts w:cs="Dubai"/>
                                <w:sz w:val="24"/>
                                <w:szCs w:val="24"/>
                                <w:lang w:val="en-PH"/>
                              </w:rPr>
                            </w:pPr>
                            <w:r w:rsidRPr="00A75E38">
                              <w:rPr>
                                <w:rFonts w:cs="Dubai"/>
                                <w:b/>
                                <w:bCs/>
                                <w:sz w:val="24"/>
                                <w:szCs w:val="24"/>
                                <w:rtl/>
                              </w:rPr>
                              <w:t>استراتجی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3D04FA" w:rsidRPr="004849BD">
              <w:rPr>
                <w:rFonts w:cs="Dubai"/>
                <w:noProof/>
              </w:rPr>
              <w:drawing>
                <wp:inline distT="0" distB="0" distL="0" distR="0" wp14:anchorId="2A5034EB" wp14:editId="620AD404">
                  <wp:extent cx="1482725" cy="1482725"/>
                  <wp:effectExtent l="0" t="0" r="3175" b="3175"/>
                  <wp:docPr id="2112566448" name="Picture 2112566448" descr="یک سند استراتجی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12566448" name="Picture 2112566448" descr="یک سند استراتجی."/>
                          <pic:cNvPicPr/>
                        </pic:nvPicPr>
                        <pic:blipFill>
                          <a:blip r:embed="rId20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82725" cy="148272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565E4186" w14:textId="77777777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استراتجی</w:t>
            </w:r>
          </w:p>
          <w:p w14:paraId="79048958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یک استراتجی عبارت از یک پلانی استه که مو چی رقم چیزا ره خوبتر مونیم.</w:t>
            </w:r>
          </w:p>
        </w:tc>
      </w:tr>
      <w:tr w:rsidR="005702C2" w:rsidRPr="004849BD" w14:paraId="057D5675" w14:textId="77777777" w:rsidTr="00A0264E">
        <w:trPr>
          <w:trHeight w:val="3175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2551" w:type="dxa"/>
          </w:tcPr>
          <w:p w14:paraId="68A84A8B" w14:textId="77777777" w:rsidR="00971D1A" w:rsidRPr="004849BD" w:rsidRDefault="0011586D" w:rsidP="004849BD">
            <w:pPr>
              <w:pStyle w:val="Image"/>
              <w:spacing w:line="240" w:lineRule="auto"/>
              <w:rPr>
                <w:rFonts w:cs="Dubai"/>
                <w:lang w:eastAsia="en-AU"/>
              </w:rPr>
            </w:pPr>
            <w:r w:rsidRPr="004849BD">
              <w:rPr>
                <w:rFonts w:cs="Dubai"/>
                <w:noProof/>
              </w:rPr>
              <w:drawing>
                <wp:inline distT="0" distB="0" distL="0" distR="0" wp14:anchorId="54748394" wp14:editId="14E8B4B6">
                  <wp:extent cx="1494790" cy="1494790"/>
                  <wp:effectExtent l="0" t="0" r="0" b="0"/>
                  <wp:docPr id="1495365429" name="Picture 1495365429" descr="یک نفر ناراحت مالوم موشه. د بله سر شی یک حباب فکری استه که اوناره د حال گریه کیدو نیشو میدیه و د پالوی شیی یک نشان مشکل استه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495365429" name="Picture 1495365429" descr="یک نفر ناراحت مالوم موشه. د بله سر شی یک حباب فکری استه که اوناره د حال گریه کیدو نیشو میدیه و د پالوی شیی یک نشان مشکل استه."/>
                          <pic:cNvPicPr/>
                        </pic:nvPicPr>
                        <pic:blipFill>
                          <a:blip r:embed="rId20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494790" cy="149479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6576" w:type="dxa"/>
          </w:tcPr>
          <w:p w14:paraId="1B40A731" w14:textId="2840B422" w:rsidR="00971D1A" w:rsidRPr="004849BD" w:rsidRDefault="0011586D" w:rsidP="004849BD">
            <w:pPr>
              <w:pStyle w:val="WordList"/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bCs/>
              </w:rPr>
            </w:pPr>
            <w:r w:rsidRPr="004849BD">
              <w:rPr>
                <w:rFonts w:cs="Dubai"/>
                <w:bCs/>
                <w:rtl/>
              </w:rPr>
              <w:t>صدمه روانی (</w:t>
            </w:r>
            <w:r w:rsidR="005F5E25">
              <w:rPr>
                <w:rFonts w:cs="FS Me Pro"/>
                <w:bCs/>
              </w:rPr>
              <w:t>trauma</w:t>
            </w:r>
            <w:r w:rsidRPr="004849BD">
              <w:rPr>
                <w:rFonts w:cs="Dubai"/>
                <w:bCs/>
                <w:rtl/>
              </w:rPr>
              <w:t>)</w:t>
            </w:r>
          </w:p>
          <w:p w14:paraId="1A5ABD79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صدمه روانی طریقه احساس شیم د باره کدام چیز بد که بلده شیم اتفاق افتاده استه.</w:t>
            </w:r>
          </w:p>
          <w:p w14:paraId="2623870D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</w:rPr>
            </w:pPr>
            <w:r w:rsidRPr="004849BD">
              <w:rPr>
                <w:rFonts w:cs="Dubai"/>
                <w:rtl/>
              </w:rPr>
              <w:t>بلده مثال، شاید احساس ترس یا پریشانی کنید.</w:t>
            </w:r>
          </w:p>
          <w:p w14:paraId="3C00CB20" w14:textId="77777777" w:rsidR="00971D1A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Style w:val="Strong"/>
                <w:rFonts w:cs="Dubai"/>
              </w:rPr>
            </w:pPr>
            <w:r w:rsidRPr="004849BD">
              <w:rPr>
                <w:rFonts w:cs="Dubai"/>
                <w:rtl/>
              </w:rPr>
              <w:t>صدمه روانی می تینه بله مردم به طریقای مختلف تاثیر کنه.</w:t>
            </w:r>
          </w:p>
        </w:tc>
      </w:tr>
    </w:tbl>
    <w:p w14:paraId="346A7316" w14:textId="77777777" w:rsidR="00463A40" w:rsidRPr="004849BD" w:rsidRDefault="00463A40" w:rsidP="004849BD">
      <w:pPr>
        <w:pStyle w:val="NoSpacing"/>
        <w:spacing w:before="1920"/>
        <w:rPr>
          <w:rFonts w:ascii="FS Me Pro" w:hAnsi="FS Me Pro" w:cs="Dubai"/>
        </w:rPr>
      </w:pPr>
    </w:p>
    <w:tbl>
      <w:tblPr>
        <w:tblStyle w:val="Style1"/>
        <w:bidiVisual/>
        <w:tblW w:w="0" w:type="auto"/>
        <w:tblLayout w:type="fixed"/>
        <w:tblLook w:val="04A0" w:firstRow="1" w:lastRow="0" w:firstColumn="1" w:lastColumn="0" w:noHBand="0" w:noVBand="1"/>
      </w:tblPr>
      <w:tblGrid>
        <w:gridCol w:w="1633"/>
        <w:gridCol w:w="8006"/>
      </w:tblGrid>
      <w:tr w:rsidR="005702C2" w:rsidRPr="004849BD" w14:paraId="2A01E2ED" w14:textId="77777777" w:rsidTr="00A0264E"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1633" w:type="dxa"/>
            <w:hideMark/>
          </w:tcPr>
          <w:p w14:paraId="72CDEFC0" w14:textId="77777777" w:rsidR="000E4E3C" w:rsidRPr="004849BD" w:rsidRDefault="0011586D" w:rsidP="004849BD">
            <w:pPr>
              <w:spacing w:line="240" w:lineRule="auto"/>
              <w:rPr>
                <w:rFonts w:cs="Dubai"/>
              </w:rPr>
            </w:pPr>
            <w:r w:rsidRPr="004849BD">
              <w:rPr>
                <w:rFonts w:cs="Dubai"/>
                <w:noProof/>
                <w:lang w:eastAsia="en-AU"/>
              </w:rPr>
              <w:drawing>
                <wp:inline distT="0" distB="0" distL="0" distR="0" wp14:anchorId="3E696BD4" wp14:editId="6D5A8951">
                  <wp:extent cx="864000" cy="864000"/>
                  <wp:effectExtent l="0" t="0" r="0" b="0"/>
                  <wp:docPr id="74" name="Picture 74" descr="آرم گروپ دسترسی مالومات.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74" name="Picture 74" descr="آرم گروپ دسترسی مالومات.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3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864000" cy="8640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8006" w:type="dxa"/>
            <w:hideMark/>
          </w:tcPr>
          <w:p w14:paraId="61739401" w14:textId="2D8435E9" w:rsidR="000E4E3C" w:rsidRPr="004849BD" w:rsidRDefault="0011586D" w:rsidP="004849BD">
            <w:pPr>
              <w:bidi/>
              <w:spacing w:line="240" w:lineRule="auto"/>
              <w:cnfStyle w:val="000000000000" w:firstRow="0" w:lastRow="0" w:firstColumn="0" w:lastColumn="0" w:oddVBand="0" w:evenVBand="0" w:oddHBand="0" w:evenHBand="0" w:firstRowFirstColumn="0" w:firstRowLastColumn="0" w:lastRowFirstColumn="0" w:lastRowLastColumn="0"/>
              <w:rPr>
                <w:rFonts w:cs="Dubai"/>
                <w:sz w:val="22"/>
              </w:rPr>
            </w:pPr>
            <w:r w:rsidRPr="004849BD">
              <w:rPr>
                <w:rFonts w:cs="Dubai"/>
                <w:sz w:val="24"/>
                <w:szCs w:val="24"/>
                <w:rtl/>
              </w:rPr>
              <w:t xml:space="preserve">گروه دسترسی به مالومات ای سند قابل خواندون آسو ره با استفاده از عکاسی موجود و عکسای سفارشی جور کیده. از ای عکسا بدون اجازه استفاده نخاد شد. بلده هر گونه سوال د باره عکسا، لطفاً از وب سایت زیر دیدن کید </w:t>
            </w:r>
            <w:hyperlink r:id="rId204" w:history="1">
              <w:r w:rsidRPr="005F5E25">
                <w:rPr>
                  <w:rStyle w:val="Hyperlink"/>
                  <w:rFonts w:cs="FS Me Pro"/>
                  <w:bCs/>
                  <w:sz w:val="24"/>
                  <w:szCs w:val="24"/>
                  <w:rtl/>
                </w:rPr>
                <w:t>www.informationaccessgroup.com</w:t>
              </w:r>
            </w:hyperlink>
            <w:r w:rsidRPr="004849BD">
              <w:rPr>
                <w:rFonts w:cs="Dubai"/>
                <w:sz w:val="24"/>
                <w:szCs w:val="24"/>
                <w:rtl/>
              </w:rPr>
              <w:t xml:space="preserve">. شماره وظیفه </w:t>
            </w:r>
            <w:r w:rsidR="007F06F2">
              <w:rPr>
                <w:rFonts w:cs="Dubai"/>
                <w:sz w:val="24"/>
                <w:szCs w:val="24"/>
              </w:rPr>
              <w:t>-B</w:t>
            </w:r>
            <w:r w:rsidRPr="004849BD">
              <w:rPr>
                <w:rFonts w:cs="Dubai"/>
                <w:sz w:val="24"/>
                <w:szCs w:val="24"/>
                <w:rtl/>
              </w:rPr>
              <w:t>5212 ره بوگید.</w:t>
            </w:r>
          </w:p>
        </w:tc>
      </w:tr>
      <w:bookmarkEnd w:id="95"/>
      <w:bookmarkEnd w:id="94"/>
    </w:tbl>
    <w:p w14:paraId="256B5B8A" w14:textId="77777777" w:rsidR="006A3B43" w:rsidRPr="004849BD" w:rsidRDefault="006A3B43" w:rsidP="004849BD">
      <w:pPr>
        <w:pStyle w:val="Tablespacerrow"/>
        <w:rPr>
          <w:rFonts w:cs="Dubai"/>
        </w:rPr>
        <w:sectPr w:rsidR="006A3B43" w:rsidRPr="004849BD" w:rsidSect="00B51B6F">
          <w:footerReference w:type="default" r:id="rId205"/>
          <w:headerReference w:type="first" r:id="rId206"/>
          <w:footerReference w:type="first" r:id="rId207"/>
          <w:pgSz w:w="11906" w:h="16838"/>
          <w:pgMar w:top="851" w:right="1440" w:bottom="851" w:left="1440" w:header="284" w:footer="0" w:gutter="0"/>
          <w:cols w:space="708"/>
          <w:titlePg/>
          <w:docGrid w:linePitch="381"/>
        </w:sectPr>
      </w:pPr>
    </w:p>
    <w:p w14:paraId="22A394E0" w14:textId="77777777" w:rsidR="00EC31C6" w:rsidRPr="004849BD" w:rsidRDefault="00EC31C6" w:rsidP="004849BD">
      <w:pPr>
        <w:spacing w:line="240" w:lineRule="auto"/>
        <w:rPr>
          <w:rFonts w:cs="Dubai"/>
          <w:lang w:val="en-US"/>
        </w:rPr>
      </w:pPr>
    </w:p>
    <w:sectPr w:rsidR="00EC31C6" w:rsidRPr="004849BD" w:rsidSect="00B51B6F">
      <w:footerReference w:type="default" r:id="rId208"/>
      <w:headerReference w:type="first" r:id="rId209"/>
      <w:footerReference w:type="first" r:id="rId210"/>
      <w:pgSz w:w="11906" w:h="16838"/>
      <w:pgMar w:top="990" w:right="1133" w:bottom="990" w:left="1440" w:header="283" w:footer="283" w:gutter="0"/>
      <w:pgNumType w:start="1"/>
      <w:cols w:space="708"/>
      <w:titlePg/>
      <w:docGrid w:linePitch="381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36101EAE" w14:textId="77777777" w:rsidR="00B51B6F" w:rsidRDefault="00B51B6F">
      <w:pPr>
        <w:spacing w:before="0" w:after="0" w:line="240" w:lineRule="auto"/>
      </w:pPr>
      <w:r>
        <w:separator/>
      </w:r>
    </w:p>
  </w:endnote>
  <w:endnote w:type="continuationSeparator" w:id="0">
    <w:p w14:paraId="765D175D" w14:textId="77777777" w:rsidR="00B51B6F" w:rsidRDefault="00B51B6F">
      <w:pPr>
        <w:spacing w:before="0"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  <w:embedRegular r:id="rId1" w:fontKey="{4B5387D0-86B8-47BB-A273-12E96769B65B}"/>
    <w:embedBold r:id="rId2" w:fontKey="{1F1CFB27-EDA1-4ACD-A080-1A9E107ECF03}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  <w:embedRegular r:id="rId3" w:fontKey="{766C7AAD-6D77-4044-94EE-E4ED1BD5AA2E}"/>
  </w:font>
  <w:font w:name="FS Me Pro">
    <w:altName w:val="Calibri"/>
    <w:panose1 w:val="02000506040000020004"/>
    <w:charset w:val="00"/>
    <w:family w:val="auto"/>
    <w:pitch w:val="variable"/>
    <w:sig w:usb0="A00002EF" w:usb1="4000606A" w:usb2="00000000" w:usb3="00000000" w:csb0="0000009F" w:csb1="00000000"/>
    <w:embedRegular r:id="rId4" w:fontKey="{CFC1ACCC-DDFE-4F59-AE5A-3ED73CC7F292}"/>
    <w:embedBold r:id="rId5" w:fontKey="{309B774B-8A6E-43D3-B368-52CFAAD3AC48}"/>
    <w:embedItalic r:id="rId6" w:fontKey="{89A9A772-0BCB-41B4-B899-E673AE89C153}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FS Me Pro Heavy">
    <w:altName w:val="Calibri"/>
    <w:charset w:val="00"/>
    <w:family w:val="auto"/>
    <w:pitch w:val="variable"/>
    <w:sig w:usb0="A00002EF" w:usb1="4000606A" w:usb2="00000000" w:usb3="00000000" w:csb0="0000009F" w:csb1="00000000"/>
  </w:font>
  <w:font w:name="Gotham Medium">
    <w:altName w:val="Calibri"/>
    <w:panose1 w:val="00000000000000000000"/>
    <w:charset w:val="00"/>
    <w:family w:val="modern"/>
    <w:notTrueType/>
    <w:pitch w:val="variable"/>
    <w:sig w:usb0="A10000FF" w:usb1="4000005B" w:usb2="00000000" w:usb3="00000000" w:csb0="0000009B" w:csb1="00000000"/>
  </w:font>
  <w:font w:name="FS Me">
    <w:altName w:val="Calibri"/>
    <w:panose1 w:val="00000000000000000000"/>
    <w:charset w:val="00"/>
    <w:family w:val="modern"/>
    <w:notTrueType/>
    <w:pitch w:val="variable"/>
    <w:sig w:usb0="800000AF" w:usb1="4000204A" w:usb2="00000000" w:usb3="00000000" w:csb0="0000009B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  <w:embedRegular r:id="rId7" w:fontKey="{D1869D6B-B73A-4181-9809-0788E24347B8}"/>
  </w:font>
  <w:font w:name="Dubai">
    <w:panose1 w:val="020B0503030403030204"/>
    <w:charset w:val="00"/>
    <w:family w:val="swiss"/>
    <w:pitch w:val="variable"/>
    <w:sig w:usb0="80002067" w:usb1="80000000" w:usb2="00000008" w:usb3="00000000" w:csb0="00000041" w:csb1="00000000"/>
    <w:embedRegular r:id="rId8" w:fontKey="{A7A96866-D222-4D5C-81AD-B458079FFABD}"/>
    <w:embedBold r:id="rId9" w:fontKey="{451216C1-43E2-40EB-85E6-315D35AF81D2}"/>
    <w:embedItalic r:id="rId10" w:fontKey="{FEC142BD-9502-48E7-AEA1-B09305FFE29C}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C993299" w14:textId="7768C04B" w:rsidR="0011586D" w:rsidRPr="00A0264E" w:rsidRDefault="00423C07" w:rsidP="00A0264E">
    <w:pPr>
      <w:pStyle w:val="Footer"/>
      <w:bidi/>
      <w:spacing w:after="180" w:line="240" w:lineRule="auto"/>
      <w:rPr>
        <w:rFonts w:cs="Dubai"/>
        <w:szCs w:val="22"/>
      </w:rPr>
    </w:pPr>
    <w:r w:rsidRPr="000749C5">
      <w:drawing>
        <wp:anchor distT="0" distB="0" distL="114300" distR="114300" simplePos="0" relativeHeight="251661312" behindDoc="1" locked="1" layoutInCell="1" allowOverlap="1" wp14:anchorId="08A5E793" wp14:editId="6F0FA38A">
          <wp:simplePos x="0" y="0"/>
          <wp:positionH relativeFrom="page">
            <wp:posOffset>-190500</wp:posOffset>
          </wp:positionH>
          <wp:positionV relativeFrom="page">
            <wp:posOffset>9570085</wp:posOffset>
          </wp:positionV>
          <wp:extent cx="7808595" cy="1122045"/>
          <wp:effectExtent l="0" t="0" r="1905" b="1905"/>
          <wp:wrapNone/>
          <wp:docPr id="2001179545" name="Picture 2001179545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24" name="Picture 224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 flipH="1">
                    <a:off x="0" y="0"/>
                    <a:ext cx="7808595" cy="112204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11586D" w:rsidRPr="00A0264E">
      <w:rPr>
        <w:rFonts w:cs="Dubai"/>
        <w:szCs w:val="22"/>
        <w:rtl/>
      </w:rPr>
      <w:t>صفه</w:t>
    </w:r>
    <w:r w:rsidR="0011586D">
      <w:rPr>
        <w:rFonts w:cs="Dubai" w:hint="cs"/>
        <w:szCs w:val="22"/>
        <w:rtl/>
      </w:rPr>
      <w:t xml:space="preserve"> </w:t>
    </w:r>
    <w:r w:rsidR="0011586D" w:rsidRPr="00A0264E">
      <w:rPr>
        <w:rFonts w:cs="Dubai"/>
        <w:szCs w:val="22"/>
      </w:rPr>
      <w:fldChar w:fldCharType="begin"/>
    </w:r>
    <w:r w:rsidR="0011586D" w:rsidRPr="00A0264E">
      <w:rPr>
        <w:rFonts w:cs="Dubai"/>
        <w:szCs w:val="22"/>
        <w:rtl/>
      </w:rPr>
      <w:instrText xml:space="preserve"> PAGE   \* MERGEFORMAT </w:instrText>
    </w:r>
    <w:r w:rsidR="0011586D" w:rsidRPr="00A0264E">
      <w:rPr>
        <w:rFonts w:cs="Dubai"/>
        <w:szCs w:val="22"/>
      </w:rPr>
      <w:fldChar w:fldCharType="separate"/>
    </w:r>
    <w:r w:rsidR="0011586D" w:rsidRPr="00A0264E">
      <w:rPr>
        <w:rFonts w:cs="Dubai"/>
        <w:szCs w:val="22"/>
        <w:rtl/>
      </w:rPr>
      <w:t>52</w:t>
    </w:r>
    <w:r w:rsidR="0011586D" w:rsidRPr="00A0264E">
      <w:rPr>
        <w:rFonts w:cs="Dubai"/>
        <w:szCs w:val="22"/>
      </w:rPr>
      <w:fldChar w:fldCharType="end"/>
    </w:r>
    <w:r w:rsidR="0011586D" w:rsidRPr="00A0264E">
      <w:rPr>
        <w:rFonts w:cs="Dubai"/>
        <w:szCs w:val="22"/>
        <w:rtl/>
      </w:rPr>
      <w:t xml:space="preserve"> از </w:t>
    </w:r>
    <w:r w:rsidR="0011586D" w:rsidRPr="00A0264E">
      <w:rPr>
        <w:rFonts w:cs="Dubai"/>
        <w:szCs w:val="22"/>
      </w:rPr>
      <w:fldChar w:fldCharType="begin"/>
    </w:r>
    <w:r w:rsidR="0011586D" w:rsidRPr="00A0264E">
      <w:rPr>
        <w:rFonts w:cs="Dubai"/>
        <w:szCs w:val="22"/>
        <w:rtl/>
      </w:rPr>
      <w:instrText xml:space="preserve"> NUMPAGES   \* MERGEFORMAT </w:instrText>
    </w:r>
    <w:r w:rsidR="0011586D" w:rsidRPr="00A0264E">
      <w:rPr>
        <w:rFonts w:cs="Dubai"/>
        <w:szCs w:val="22"/>
      </w:rPr>
      <w:fldChar w:fldCharType="separate"/>
    </w:r>
    <w:r w:rsidR="0011586D" w:rsidRPr="00A0264E">
      <w:rPr>
        <w:rFonts w:cs="Dubai"/>
        <w:szCs w:val="22"/>
        <w:rtl/>
      </w:rPr>
      <w:t>53</w:t>
    </w:r>
    <w:r w:rsidR="0011586D" w:rsidRPr="00A0264E">
      <w:rPr>
        <w:rFonts w:cs="Dubai"/>
        <w:szCs w:val="22"/>
      </w:rPr>
      <w:fldChar w:fldCharType="end"/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55095F7" w14:textId="77777777" w:rsidR="0011586D" w:rsidRPr="004849BD" w:rsidRDefault="0011586D" w:rsidP="00EC34F7">
    <w:pPr>
      <w:pStyle w:val="Footerfrontpage"/>
      <w:bidi/>
      <w:rPr>
        <w:rFonts w:cs="FS Me Pro"/>
        <w:szCs w:val="32"/>
      </w:rPr>
    </w:pPr>
    <w:r w:rsidRPr="004849BD">
      <w:rPr>
        <w:rFonts w:cs="FS Me Pro"/>
        <w:noProof/>
        <w:szCs w:val="32"/>
      </w:rPr>
      <w:drawing>
        <wp:inline distT="0" distB="0" distL="0" distR="0" wp14:anchorId="0D8F9878" wp14:editId="4CA54DC4">
          <wp:extent cx="1260000" cy="624393"/>
          <wp:effectExtent l="0" t="0" r="0" b="4445"/>
          <wp:docPr id="20" name="Picture 20" descr="نشان NDIS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0" name="Picture 20" descr="نشان NDIS.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397" b="11270"/>
                  <a:stretch>
                    <a:fillRect/>
                  </a:stretch>
                </pic:blipFill>
                <pic:spPr bwMode="auto">
                  <a:xfrm>
                    <a:off x="0" y="0"/>
                    <a:ext cx="1260000" cy="62439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</w:r>
    <w:r w:rsidRPr="004849BD">
      <w:rPr>
        <w:rFonts w:cs="FS Me Pro"/>
        <w:szCs w:val="32"/>
        <w:rtl/>
      </w:rPr>
      <w:tab/>
      <w:t xml:space="preserve"> ndis.gov.au</w:t>
    </w:r>
  </w:p>
  <w:p w14:paraId="5F96162C" w14:textId="77777777" w:rsidR="0011586D" w:rsidRPr="004849BD" w:rsidRDefault="0011586D" w:rsidP="00EC34F7">
    <w:pPr>
      <w:pStyle w:val="Tablespacerrow"/>
      <w:rPr>
        <w:rFonts w:cs="FS Me Pro"/>
      </w:rPr>
    </w:pPr>
    <w:r w:rsidRPr="004849BD">
      <w:rPr>
        <w:rFonts w:cs="FS Me Pro"/>
      </w:rPr>
      <w:br/>
    </w:r>
  </w:p>
  <w:p w14:paraId="1BDD86FB" w14:textId="77777777" w:rsidR="0011586D" w:rsidRPr="004849BD" w:rsidRDefault="0011586D" w:rsidP="00C36784">
    <w:pPr>
      <w:pStyle w:val="Default"/>
      <w:rPr>
        <w:rFonts w:cs="FS Me Pro"/>
        <w:szCs w:val="32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AAAF0C1" w14:textId="77777777" w:rsidR="0011586D" w:rsidRPr="001A07DF" w:rsidRDefault="0011586D" w:rsidP="000749C5">
    <w:pPr>
      <w:pStyle w:val="Footer"/>
      <w:bidi/>
    </w:pPr>
    <w:r w:rsidRPr="00AD2EFB">
      <w:rPr>
        <w:rStyle w:val="IntenseEmphasis1"/>
        <w:rtl/>
      </w:rPr>
      <w:t>ndis.gov.au</w:t>
    </w:r>
    <w:r w:rsidRPr="00AD2EFB">
      <w:rPr>
        <w:rStyle w:val="IntenseEmphasis1"/>
        <w:rtl/>
      </w:rPr>
      <w:tab/>
    </w:r>
    <w:sdt>
      <w:sdtPr>
        <w:rPr>
          <w:rtl/>
        </w:rPr>
        <w:alias w:val="Title"/>
        <w:id w:val="32863016"/>
        <w:placeholder>
          <w:docPart w:val="06AFA6750E784AC0BC2498A093684423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Content>
        <w:r>
          <w:t>Cultural and Linguistic Diversity</w:t>
        </w:r>
      </w:sdtContent>
    </w:sdt>
    <w:r>
      <w:rPr>
        <w:rtl/>
      </w:rPr>
      <w:t xml:space="preserve"> | </w:t>
    </w:r>
    <w:sdt>
      <w:sdtPr>
        <w:rPr>
          <w:rtl/>
        </w:rPr>
        <w:id w:val="1400265050"/>
        <w:placeholder>
          <w:docPart w:val="135C2B978D244C5B8F1BEA8F248C9CC2"/>
        </w:placeholder>
        <w:showingPlcHdr/>
        <w:date w:fullDate="2020-08-13T00:00:00Z">
          <w:dateFormat w:val="MMMM yyyy"/>
          <w:lid w:val="en-US"/>
          <w:storeMappedDataAs w:val="dateTime"/>
          <w:calendar w:val="gregorian"/>
        </w:date>
      </w:sdtPr>
      <w:sdtContent>
        <w:r w:rsidRPr="003C132E">
          <w:rPr>
            <w:rStyle w:val="PlaceholderText"/>
            <w:rtl/>
          </w:rPr>
          <w:t>Click or tap to enter a date.</w:t>
        </w:r>
      </w:sdtContent>
    </w:sdt>
    <w:r w:rsidRPr="00AD2EFB">
      <w:rPr>
        <w:rStyle w:val="IntenseEmphasis1"/>
        <w:rtl/>
      </w:rPr>
      <w:tab/>
    </w:r>
    <w:sdt>
      <w:sdtPr>
        <w:rPr>
          <w:rtl/>
        </w:rPr>
        <w:id w:val="275222090"/>
        <w:docPartObj>
          <w:docPartGallery w:val="Page Numbers (Bottom of Page)"/>
          <w:docPartUnique/>
        </w:docPartObj>
      </w:sdtPr>
      <w:sdtContent>
        <w:r w:rsidRPr="001A07DF">
          <w:rPr>
            <w:rtl/>
          </w:rPr>
          <w:t xml:space="preserve">صفه </w:t>
        </w:r>
        <w:r w:rsidRPr="001A07DF">
          <w:fldChar w:fldCharType="begin"/>
        </w:r>
        <w:r w:rsidRPr="001A07DF">
          <w:rPr>
            <w:rtl/>
          </w:rPr>
          <w:instrText xml:space="preserve"> PAGE   \* MERGEFORMAT </w:instrText>
        </w:r>
        <w:r w:rsidRPr="001A07DF">
          <w:fldChar w:fldCharType="separate"/>
        </w:r>
        <w:r w:rsidRPr="001A07DF">
          <w:rPr>
            <w:rtl/>
          </w:rPr>
          <w:t>2</w:t>
        </w:r>
        <w:r w:rsidRPr="001A07DF">
          <w:fldChar w:fldCharType="end"/>
        </w:r>
      </w:sdtContent>
    </w:sdt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BF95395" w14:textId="77777777" w:rsidR="0011586D" w:rsidRPr="004849BD" w:rsidRDefault="0011586D" w:rsidP="004849BD">
    <w:pPr>
      <w:jc w:val="right"/>
      <w:rPr>
        <w:rFonts w:cs="FS Me Pro"/>
        <w:szCs w:val="44"/>
        <w:lang w:val="en-US"/>
      </w:rPr>
    </w:pPr>
    <w:r w:rsidRPr="004849BD">
      <w:rPr>
        <w:rFonts w:cs="FS Me Pro"/>
        <w:noProof/>
        <w:szCs w:val="44"/>
        <w:lang w:val="en-US"/>
      </w:rPr>
      <w:drawing>
        <wp:inline distT="0" distB="0" distL="0" distR="0" wp14:anchorId="2C9DB500" wp14:editId="6D50F316">
          <wp:extent cx="1620000" cy="919733"/>
          <wp:effectExtent l="0" t="0" r="0" b="0"/>
          <wp:docPr id="7" name="Picture 7" descr="نشان NDIS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" name="Picture 7" descr="نشان NDIS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7940"/>
                  <a:stretch>
                    <a:fillRect/>
                  </a:stretch>
                </pic:blipFill>
                <pic:spPr bwMode="auto">
                  <a:xfrm>
                    <a:off x="0" y="0"/>
                    <a:ext cx="1620000" cy="91973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ic:spPr>
              </pic:pic>
            </a:graphicData>
          </a:graphic>
        </wp:inline>
      </w:drawing>
    </w:r>
  </w:p>
  <w:p w14:paraId="47082FF4" w14:textId="77777777" w:rsidR="0011586D" w:rsidRPr="004849BD" w:rsidRDefault="0011586D" w:rsidP="00CB3B8E">
    <w:pPr>
      <w:rPr>
        <w:rFonts w:cs="FS Me Pro"/>
        <w:szCs w:val="44"/>
      </w:rPr>
    </w:pPr>
  </w:p>
  <w:p w14:paraId="20247FA8" w14:textId="77777777" w:rsidR="0011586D" w:rsidRPr="004849BD" w:rsidRDefault="0011586D" w:rsidP="00CB3B8E">
    <w:pPr>
      <w:pStyle w:val="Backpagetext"/>
      <w:bidi/>
      <w:rPr>
        <w:rFonts w:cs="FS Me Pro"/>
        <w:szCs w:val="44"/>
      </w:rPr>
    </w:pPr>
    <w:r w:rsidRPr="004849BD">
      <w:rPr>
        <w:rFonts w:cs="FS Me Pro"/>
        <w:szCs w:val="44"/>
        <w:rtl/>
      </w:rPr>
      <w:t>ndis.gov.au</w:t>
    </w:r>
  </w:p>
  <w:p w14:paraId="3342059B" w14:textId="77777777" w:rsidR="0011586D" w:rsidRPr="004849BD" w:rsidRDefault="0011586D" w:rsidP="00CB3B8E">
    <w:pPr>
      <w:pStyle w:val="Backpagetext"/>
      <w:rPr>
        <w:rFonts w:cs="FS Me Pro"/>
        <w:szCs w:val="44"/>
      </w:rPr>
    </w:pPr>
  </w:p>
  <w:p w14:paraId="06DDE048" w14:textId="77777777" w:rsidR="0011586D" w:rsidRPr="004849BD" w:rsidRDefault="0011586D" w:rsidP="00CB3B8E">
    <w:pPr>
      <w:pStyle w:val="Backpagetext"/>
      <w:rPr>
        <w:rFonts w:cs="FS Me Pro"/>
        <w:szCs w:val="44"/>
      </w:rPr>
    </w:pPr>
  </w:p>
  <w:p w14:paraId="08F1DCE3" w14:textId="77777777" w:rsidR="0011586D" w:rsidRPr="004849BD" w:rsidRDefault="0011586D" w:rsidP="00CB3B8E">
    <w:pPr>
      <w:pStyle w:val="ProductCode"/>
      <w:rPr>
        <w:rFonts w:cs="FS Me Pro"/>
        <w:szCs w:val="44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36802B80" w14:textId="77777777" w:rsidR="00B51B6F" w:rsidRDefault="00B51B6F">
      <w:pPr>
        <w:spacing w:before="0" w:after="0" w:line="240" w:lineRule="auto"/>
      </w:pPr>
      <w:r>
        <w:separator/>
      </w:r>
    </w:p>
  </w:footnote>
  <w:footnote w:type="continuationSeparator" w:id="0">
    <w:p w14:paraId="378C97EC" w14:textId="77777777" w:rsidR="00B51B6F" w:rsidRDefault="00B51B6F">
      <w:pPr>
        <w:spacing w:before="0"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7C95513" w14:textId="77777777" w:rsidR="0011586D" w:rsidRDefault="0011586D">
    <w:pPr>
      <w:pStyle w:val="Header"/>
    </w:pPr>
    <w:r>
      <w:drawing>
        <wp:anchor distT="0" distB="0" distL="114300" distR="114300" simplePos="0" relativeHeight="251658240" behindDoc="1" locked="0" layoutInCell="1" allowOverlap="1" wp14:anchorId="36267EEB" wp14:editId="2F70F7EE">
          <wp:simplePos x="0" y="0"/>
          <wp:positionH relativeFrom="page">
            <wp:posOffset>-111496</wp:posOffset>
          </wp:positionH>
          <wp:positionV relativeFrom="page">
            <wp:posOffset>-62865</wp:posOffset>
          </wp:positionV>
          <wp:extent cx="7714168" cy="10821600"/>
          <wp:effectExtent l="0" t="0" r="1270" b="0"/>
          <wp:wrapNone/>
          <wp:docPr id="22" name="Picture 22">
            <a:extLst xmlns:a="http://schemas.openxmlformats.org/drawingml/2006/main">
              <a:ext uri="{C183D7F6-B498-43B3-948B-1728B52AA6E4}">
                <adec:decorative xmlns:adec="http://schemas.microsoft.com/office/drawing/2017/decorative" val="1"/>
              </a:ext>
            </a:extLst>
          </wp:docPr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392681625" name="Picture 22">
                    <a:extLs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ic:cNvPr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 flipH="1">
                    <a:off x="0" y="0"/>
                    <a:ext cx="7714168" cy="108216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41E73FB" w14:textId="77777777" w:rsidR="0011586D" w:rsidRPr="00C65783" w:rsidRDefault="0011586D" w:rsidP="00C65783">
    <w:pPr>
      <w:pStyle w:val="Header"/>
    </w:pPr>
    <w:r>
      <mc:AlternateContent>
        <mc:Choice Requires="wps">
          <w:drawing>
            <wp:anchor distT="0" distB="0" distL="114300" distR="114300" simplePos="0" relativeHeight="251659264" behindDoc="1" locked="0" layoutInCell="1" allowOverlap="1" wp14:anchorId="12B57FC5" wp14:editId="57F35200">
              <wp:simplePos x="0" y="0"/>
              <wp:positionH relativeFrom="page">
                <wp:posOffset>-106680</wp:posOffset>
              </wp:positionH>
              <wp:positionV relativeFrom="paragraph">
                <wp:posOffset>-225425</wp:posOffset>
              </wp:positionV>
              <wp:extent cx="7776000" cy="10800000"/>
              <wp:effectExtent l="0" t="0" r="0" b="1905"/>
              <wp:wrapNone/>
              <wp:docPr id="8" name="Rectangle 8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776000" cy="10800000"/>
                      </a:xfrm>
                      <a:prstGeom prst="rect">
                        <a:avLst/>
                      </a:prstGeom>
                      <a:solidFill>
                        <a:srgbClr val="6B2976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numCol="1" spcCol="0" rtlCol="0" fromWordArt="0" anchor="ctr" anchorCtr="0" forceAA="0" compatLnSpc="1">
                      <a:prstTxWarp prst="textNoShape">
                        <a:avLst/>
                      </a:prstTxWarp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rect id="Rectangle 8" o:spid="_x0000_s2049" alt="&quot;&quot;" style="width:612.3pt;height:850.4pt;margin-top:-17.75pt;margin-left:-8.4pt;mso-height-percent:0;mso-height-relative:margin;mso-position-horizontal-relative:page;mso-width-percent:0;mso-width-relative:margin;mso-wrap-distance-bottom:0;mso-wrap-distance-left:9pt;mso-wrap-distance-right:9pt;mso-wrap-distance-top:0;mso-wrap-style:square;position:absolute;v-text-anchor:middle;visibility:visible;z-index:-251656192" fillcolor="#6b2976" stroked="f" strokeweight="2pt"/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09F04B3"/>
    <w:multiLevelType w:val="hybridMultilevel"/>
    <w:tmpl w:val="D65AC0D6"/>
    <w:lvl w:ilvl="0" w:tplc="5BEAADE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416D81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160364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482694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8980FC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EF02DB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D0E38A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4C0237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D86345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00BA0218"/>
    <w:multiLevelType w:val="hybridMultilevel"/>
    <w:tmpl w:val="5A562566"/>
    <w:lvl w:ilvl="0" w:tplc="F99A0ED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BDC39B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1B2BA7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3D2FFB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53C76D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CB23DB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0DE21C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B4C959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36A4B4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0F8606E"/>
    <w:multiLevelType w:val="hybridMultilevel"/>
    <w:tmpl w:val="B9348698"/>
    <w:lvl w:ilvl="0" w:tplc="3C72539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928820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344050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3687E5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A48364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238152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C5011B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4168F0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53AFE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1B35D7C"/>
    <w:multiLevelType w:val="hybridMultilevel"/>
    <w:tmpl w:val="FB242C52"/>
    <w:lvl w:ilvl="0" w:tplc="CDF48B3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CA8459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E9ECD2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B6C656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4AAD5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6C4DA4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FD24ED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33C452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D4A674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1FC4DA3"/>
    <w:multiLevelType w:val="hybridMultilevel"/>
    <w:tmpl w:val="698202E8"/>
    <w:lvl w:ilvl="0" w:tplc="8C9CC2E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34C989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A101B7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B506E9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668A43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26037E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0102A8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DEE83A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14CAD0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026D3050"/>
    <w:multiLevelType w:val="hybridMultilevel"/>
    <w:tmpl w:val="28FA5082"/>
    <w:lvl w:ilvl="0" w:tplc="972ABDD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16EF31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ECEEA8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36E394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B88395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DC6D51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EFE111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352F15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C96B14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033D77A2"/>
    <w:multiLevelType w:val="hybridMultilevel"/>
    <w:tmpl w:val="C616CD64"/>
    <w:lvl w:ilvl="0" w:tplc="158E383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3E0C9D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6F0607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70841E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E7804A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89ECE6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258CDF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3360D8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D680E9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048D4AB1"/>
    <w:multiLevelType w:val="hybridMultilevel"/>
    <w:tmpl w:val="ACC0C36E"/>
    <w:lvl w:ilvl="0" w:tplc="4378D09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28432F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5AEB05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B7EAEE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3F0D8E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258B7B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374482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DFC951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950956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05BE6E8B"/>
    <w:multiLevelType w:val="hybridMultilevel"/>
    <w:tmpl w:val="0DA01F94"/>
    <w:lvl w:ilvl="0" w:tplc="69AC4EC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E9A201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EA28D0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7E2E19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7E25CD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0CEEA2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D3C90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1D695A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1785D2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08EE35E2"/>
    <w:multiLevelType w:val="hybridMultilevel"/>
    <w:tmpl w:val="0458FB32"/>
    <w:lvl w:ilvl="0" w:tplc="21BA630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F04A1C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14E490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B1685A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2660A2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5142A5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560F20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F7CF08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840971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9DB3E9B"/>
    <w:multiLevelType w:val="hybridMultilevel"/>
    <w:tmpl w:val="CBBEE408"/>
    <w:lvl w:ilvl="0" w:tplc="323A414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D3486D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9BC754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64A16C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54EE63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EF060F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5C65F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1AEB3B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150713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E936215"/>
    <w:multiLevelType w:val="hybridMultilevel"/>
    <w:tmpl w:val="59F68BB0"/>
    <w:lvl w:ilvl="0" w:tplc="5FF0E2B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0F070C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56812D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EE2E95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D941FB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F381F7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8C2B8F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062898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15E1CF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68F0DF3"/>
    <w:multiLevelType w:val="hybridMultilevel"/>
    <w:tmpl w:val="A726F498"/>
    <w:lvl w:ilvl="0" w:tplc="A768AE58">
      <w:start w:val="1"/>
      <w:numFmt w:val="bullet"/>
      <w:lvlText w:val=""/>
      <w:lvlJc w:val="left"/>
      <w:pPr>
        <w:ind w:left="778" w:hanging="360"/>
      </w:pPr>
      <w:rPr>
        <w:rFonts w:ascii="Symbol" w:hAnsi="Symbol" w:hint="default"/>
        <w:color w:val="6B2976"/>
      </w:rPr>
    </w:lvl>
    <w:lvl w:ilvl="1" w:tplc="F37A4FF4" w:tentative="1">
      <w:start w:val="1"/>
      <w:numFmt w:val="bullet"/>
      <w:lvlText w:val="o"/>
      <w:lvlJc w:val="left"/>
      <w:pPr>
        <w:ind w:left="1498" w:hanging="360"/>
      </w:pPr>
      <w:rPr>
        <w:rFonts w:ascii="Courier New" w:hAnsi="Courier New" w:cs="Courier New" w:hint="default"/>
      </w:rPr>
    </w:lvl>
    <w:lvl w:ilvl="2" w:tplc="AE5C753C" w:tentative="1">
      <w:start w:val="1"/>
      <w:numFmt w:val="bullet"/>
      <w:lvlText w:val=""/>
      <w:lvlJc w:val="left"/>
      <w:pPr>
        <w:ind w:left="2218" w:hanging="360"/>
      </w:pPr>
      <w:rPr>
        <w:rFonts w:ascii="Wingdings" w:hAnsi="Wingdings" w:hint="default"/>
      </w:rPr>
    </w:lvl>
    <w:lvl w:ilvl="3" w:tplc="F6303AB4" w:tentative="1">
      <w:start w:val="1"/>
      <w:numFmt w:val="bullet"/>
      <w:lvlText w:val=""/>
      <w:lvlJc w:val="left"/>
      <w:pPr>
        <w:ind w:left="2938" w:hanging="360"/>
      </w:pPr>
      <w:rPr>
        <w:rFonts w:ascii="Symbol" w:hAnsi="Symbol" w:hint="default"/>
      </w:rPr>
    </w:lvl>
    <w:lvl w:ilvl="4" w:tplc="817E4530" w:tentative="1">
      <w:start w:val="1"/>
      <w:numFmt w:val="bullet"/>
      <w:lvlText w:val="o"/>
      <w:lvlJc w:val="left"/>
      <w:pPr>
        <w:ind w:left="3658" w:hanging="360"/>
      </w:pPr>
      <w:rPr>
        <w:rFonts w:ascii="Courier New" w:hAnsi="Courier New" w:cs="Courier New" w:hint="default"/>
      </w:rPr>
    </w:lvl>
    <w:lvl w:ilvl="5" w:tplc="C19CF5EA" w:tentative="1">
      <w:start w:val="1"/>
      <w:numFmt w:val="bullet"/>
      <w:lvlText w:val=""/>
      <w:lvlJc w:val="left"/>
      <w:pPr>
        <w:ind w:left="4378" w:hanging="360"/>
      </w:pPr>
      <w:rPr>
        <w:rFonts w:ascii="Wingdings" w:hAnsi="Wingdings" w:hint="default"/>
      </w:rPr>
    </w:lvl>
    <w:lvl w:ilvl="6" w:tplc="9F9E05DA" w:tentative="1">
      <w:start w:val="1"/>
      <w:numFmt w:val="bullet"/>
      <w:lvlText w:val=""/>
      <w:lvlJc w:val="left"/>
      <w:pPr>
        <w:ind w:left="5098" w:hanging="360"/>
      </w:pPr>
      <w:rPr>
        <w:rFonts w:ascii="Symbol" w:hAnsi="Symbol" w:hint="default"/>
      </w:rPr>
    </w:lvl>
    <w:lvl w:ilvl="7" w:tplc="DFE8622E" w:tentative="1">
      <w:start w:val="1"/>
      <w:numFmt w:val="bullet"/>
      <w:lvlText w:val="o"/>
      <w:lvlJc w:val="left"/>
      <w:pPr>
        <w:ind w:left="5818" w:hanging="360"/>
      </w:pPr>
      <w:rPr>
        <w:rFonts w:ascii="Courier New" w:hAnsi="Courier New" w:cs="Courier New" w:hint="default"/>
      </w:rPr>
    </w:lvl>
    <w:lvl w:ilvl="8" w:tplc="09F2D1E2" w:tentative="1">
      <w:start w:val="1"/>
      <w:numFmt w:val="bullet"/>
      <w:lvlText w:val=""/>
      <w:lvlJc w:val="left"/>
      <w:pPr>
        <w:ind w:left="6538" w:hanging="360"/>
      </w:pPr>
      <w:rPr>
        <w:rFonts w:ascii="Wingdings" w:hAnsi="Wingdings" w:hint="default"/>
      </w:rPr>
    </w:lvl>
  </w:abstractNum>
  <w:abstractNum w:abstractNumId="13" w15:restartNumberingAfterBreak="0">
    <w:nsid w:val="17142136"/>
    <w:multiLevelType w:val="hybridMultilevel"/>
    <w:tmpl w:val="0B0C2AB4"/>
    <w:lvl w:ilvl="0" w:tplc="8A32193E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DF06890E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6178A82E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5E30DC72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8606FD9A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A0E03A40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F8FC8D9A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CC989186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4F26DCC2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14" w15:restartNumberingAfterBreak="0">
    <w:nsid w:val="181B0B01"/>
    <w:multiLevelType w:val="hybridMultilevel"/>
    <w:tmpl w:val="2AB821AC"/>
    <w:lvl w:ilvl="0" w:tplc="279C0F2C">
      <w:numFmt w:val="bullet"/>
      <w:lvlText w:val=""/>
      <w:lvlJc w:val="left"/>
      <w:pPr>
        <w:ind w:left="720" w:hanging="360"/>
      </w:pPr>
      <w:rPr>
        <w:rFonts w:ascii="Symbol" w:eastAsia="Times New Roman" w:hAnsi="Symbol" w:cs="Tahoma" w:hint="default"/>
        <w:color w:val="6B2976"/>
      </w:rPr>
    </w:lvl>
    <w:lvl w:ilvl="1" w:tplc="7944AB7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25470B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AD2394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C181E3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3863C9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FEC7D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E84065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78EEDD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1A334CBD"/>
    <w:multiLevelType w:val="hybridMultilevel"/>
    <w:tmpl w:val="F92A6CC8"/>
    <w:lvl w:ilvl="0" w:tplc="95CAEFF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A9D4971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A46080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B56202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358675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0A8358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9F2F11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5EE62A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EA64C3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1AD93FE4"/>
    <w:multiLevelType w:val="hybridMultilevel"/>
    <w:tmpl w:val="A0CC2F20"/>
    <w:lvl w:ilvl="0" w:tplc="0F04870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052F3C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5F8B2B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AB8335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BE4A19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DC2E95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7DE07D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DAABE4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6E2424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1E222EB7"/>
    <w:multiLevelType w:val="hybridMultilevel"/>
    <w:tmpl w:val="28C8EB2E"/>
    <w:lvl w:ilvl="0" w:tplc="A8D8156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A4868C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C346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C28329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6AA537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C625E2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16ECF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56AB1C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4CEA01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1E863DCE"/>
    <w:multiLevelType w:val="hybridMultilevel"/>
    <w:tmpl w:val="AAB69D28"/>
    <w:lvl w:ilvl="0" w:tplc="B80AFED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71E516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CAA517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34E6ED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F94105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F4E920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E98497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5D08F2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AA4124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08B21CC"/>
    <w:multiLevelType w:val="hybridMultilevel"/>
    <w:tmpl w:val="1694A2C4"/>
    <w:lvl w:ilvl="0" w:tplc="6504B8C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3D2BA2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A32338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98EAEC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B92E75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ACEEF1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AE4205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9320F8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464B7D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1240E19"/>
    <w:multiLevelType w:val="hybridMultilevel"/>
    <w:tmpl w:val="1FDE0F20"/>
    <w:lvl w:ilvl="0" w:tplc="5AF25A2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34892B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4DA993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6B648F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5AA989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2E678A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FB2F5E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6E607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802A55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235C342B"/>
    <w:multiLevelType w:val="hybridMultilevel"/>
    <w:tmpl w:val="0AA0D758"/>
    <w:lvl w:ilvl="0" w:tplc="BFD02D1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B26234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64C928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438320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190918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7F29E1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EEC252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D80BB7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074FC3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24464620"/>
    <w:multiLevelType w:val="hybridMultilevel"/>
    <w:tmpl w:val="D90E93EA"/>
    <w:lvl w:ilvl="0" w:tplc="DA9E71C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3E6992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CB09F9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FFE831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5C6A58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87B2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414933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5205CD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EC225B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25351755"/>
    <w:multiLevelType w:val="hybridMultilevel"/>
    <w:tmpl w:val="2B22095E"/>
    <w:lvl w:ilvl="0" w:tplc="32CE5610">
      <w:start w:val="1"/>
      <w:numFmt w:val="bullet"/>
      <w:lvlText w:val=""/>
      <w:lvlJc w:val="left"/>
      <w:pPr>
        <w:ind w:left="780" w:hanging="360"/>
      </w:pPr>
      <w:rPr>
        <w:rFonts w:ascii="Symbol" w:hAnsi="Symbol" w:hint="default"/>
        <w:color w:val="6B2976"/>
      </w:rPr>
    </w:lvl>
    <w:lvl w:ilvl="1" w:tplc="20C0E496" w:tentative="1">
      <w:start w:val="1"/>
      <w:numFmt w:val="bullet"/>
      <w:lvlText w:val="o"/>
      <w:lvlJc w:val="left"/>
      <w:pPr>
        <w:ind w:left="1500" w:hanging="360"/>
      </w:pPr>
      <w:rPr>
        <w:rFonts w:ascii="Courier New" w:hAnsi="Courier New" w:cs="Courier New" w:hint="default"/>
      </w:rPr>
    </w:lvl>
    <w:lvl w:ilvl="2" w:tplc="EE3AEAB8" w:tentative="1">
      <w:start w:val="1"/>
      <w:numFmt w:val="bullet"/>
      <w:lvlText w:val=""/>
      <w:lvlJc w:val="left"/>
      <w:pPr>
        <w:ind w:left="2220" w:hanging="360"/>
      </w:pPr>
      <w:rPr>
        <w:rFonts w:ascii="Wingdings" w:hAnsi="Wingdings" w:hint="default"/>
      </w:rPr>
    </w:lvl>
    <w:lvl w:ilvl="3" w:tplc="17601EFC" w:tentative="1">
      <w:start w:val="1"/>
      <w:numFmt w:val="bullet"/>
      <w:lvlText w:val=""/>
      <w:lvlJc w:val="left"/>
      <w:pPr>
        <w:ind w:left="2940" w:hanging="360"/>
      </w:pPr>
      <w:rPr>
        <w:rFonts w:ascii="Symbol" w:hAnsi="Symbol" w:hint="default"/>
      </w:rPr>
    </w:lvl>
    <w:lvl w:ilvl="4" w:tplc="2B1898E2" w:tentative="1">
      <w:start w:val="1"/>
      <w:numFmt w:val="bullet"/>
      <w:lvlText w:val="o"/>
      <w:lvlJc w:val="left"/>
      <w:pPr>
        <w:ind w:left="3660" w:hanging="360"/>
      </w:pPr>
      <w:rPr>
        <w:rFonts w:ascii="Courier New" w:hAnsi="Courier New" w:cs="Courier New" w:hint="default"/>
      </w:rPr>
    </w:lvl>
    <w:lvl w:ilvl="5" w:tplc="C5969D58" w:tentative="1">
      <w:start w:val="1"/>
      <w:numFmt w:val="bullet"/>
      <w:lvlText w:val=""/>
      <w:lvlJc w:val="left"/>
      <w:pPr>
        <w:ind w:left="4380" w:hanging="360"/>
      </w:pPr>
      <w:rPr>
        <w:rFonts w:ascii="Wingdings" w:hAnsi="Wingdings" w:hint="default"/>
      </w:rPr>
    </w:lvl>
    <w:lvl w:ilvl="6" w:tplc="D94A65D4" w:tentative="1">
      <w:start w:val="1"/>
      <w:numFmt w:val="bullet"/>
      <w:lvlText w:val=""/>
      <w:lvlJc w:val="left"/>
      <w:pPr>
        <w:ind w:left="5100" w:hanging="360"/>
      </w:pPr>
      <w:rPr>
        <w:rFonts w:ascii="Symbol" w:hAnsi="Symbol" w:hint="default"/>
      </w:rPr>
    </w:lvl>
    <w:lvl w:ilvl="7" w:tplc="EBBC18C0" w:tentative="1">
      <w:start w:val="1"/>
      <w:numFmt w:val="bullet"/>
      <w:lvlText w:val="o"/>
      <w:lvlJc w:val="left"/>
      <w:pPr>
        <w:ind w:left="5820" w:hanging="360"/>
      </w:pPr>
      <w:rPr>
        <w:rFonts w:ascii="Courier New" w:hAnsi="Courier New" w:cs="Courier New" w:hint="default"/>
      </w:rPr>
    </w:lvl>
    <w:lvl w:ilvl="8" w:tplc="F66E7A78" w:tentative="1">
      <w:start w:val="1"/>
      <w:numFmt w:val="bullet"/>
      <w:lvlText w:val=""/>
      <w:lvlJc w:val="left"/>
      <w:pPr>
        <w:ind w:left="6540" w:hanging="360"/>
      </w:pPr>
      <w:rPr>
        <w:rFonts w:ascii="Wingdings" w:hAnsi="Wingdings" w:hint="default"/>
      </w:rPr>
    </w:lvl>
  </w:abstractNum>
  <w:abstractNum w:abstractNumId="24" w15:restartNumberingAfterBreak="0">
    <w:nsid w:val="28D4118C"/>
    <w:multiLevelType w:val="hybridMultilevel"/>
    <w:tmpl w:val="05001CD2"/>
    <w:lvl w:ilvl="0" w:tplc="1DD4D75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08A7C3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B4E090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77EDFF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49AA01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338C77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328418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32221A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73C510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2B9B159F"/>
    <w:multiLevelType w:val="multilevel"/>
    <w:tmpl w:val="1F38FDB4"/>
    <w:styleLink w:val="HeadingsList"/>
    <w:lvl w:ilvl="0">
      <w:start w:val="1"/>
      <w:numFmt w:val="decimal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1702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216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52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8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24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60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60" w:hanging="360"/>
      </w:pPr>
      <w:rPr>
        <w:rFonts w:hint="default"/>
      </w:rPr>
    </w:lvl>
  </w:abstractNum>
  <w:abstractNum w:abstractNumId="26" w15:restartNumberingAfterBreak="0">
    <w:nsid w:val="2CF562E8"/>
    <w:multiLevelType w:val="hybridMultilevel"/>
    <w:tmpl w:val="4C4A343C"/>
    <w:lvl w:ilvl="0" w:tplc="151C179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AF644B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56C968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4EE8FC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928E4C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4FE6B9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8E4E77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C38D80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79C70B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2FFB7F59"/>
    <w:multiLevelType w:val="hybridMultilevel"/>
    <w:tmpl w:val="9A4CDBE2"/>
    <w:lvl w:ilvl="0" w:tplc="E8A489E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4206307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C3CEDB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A1EA02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FE62A5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D86618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C787C6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D3848E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638EC0A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307E15BF"/>
    <w:multiLevelType w:val="hybridMultilevel"/>
    <w:tmpl w:val="2DE4F692"/>
    <w:lvl w:ilvl="0" w:tplc="FB72D71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004FEF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C2AF13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F0EA67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2867FC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E867EE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1AC0F5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0061AC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68A2A8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9" w15:restartNumberingAfterBreak="0">
    <w:nsid w:val="336B4021"/>
    <w:multiLevelType w:val="hybridMultilevel"/>
    <w:tmpl w:val="A00689A0"/>
    <w:lvl w:ilvl="0" w:tplc="BE066726">
      <w:start w:val="1"/>
      <w:numFmt w:val="bullet"/>
      <w:lvlText w:val=""/>
      <w:lvlJc w:val="left"/>
      <w:pPr>
        <w:ind w:left="795" w:hanging="360"/>
      </w:pPr>
      <w:rPr>
        <w:rFonts w:ascii="Symbol" w:hAnsi="Symbol" w:hint="default"/>
        <w:color w:val="6B2976"/>
      </w:rPr>
    </w:lvl>
    <w:lvl w:ilvl="1" w:tplc="8BBAEFA4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11DC9396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6534E4B0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BB58CBFE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48D695C8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95F08F8E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DC5E9646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697ADD06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30" w15:restartNumberingAfterBreak="0">
    <w:nsid w:val="347B1E5C"/>
    <w:multiLevelType w:val="hybridMultilevel"/>
    <w:tmpl w:val="293E8332"/>
    <w:lvl w:ilvl="0" w:tplc="C2D2A55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1FA340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CA0C24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97E3D2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7CC835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34E97A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F264D4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6C649C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E246A2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34D0594C"/>
    <w:multiLevelType w:val="hybridMultilevel"/>
    <w:tmpl w:val="F03E391C"/>
    <w:lvl w:ilvl="0" w:tplc="73CCE0B4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0A000808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9A10ECE4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954C05E6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892E24A4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F2AEA36E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3E9EBA6E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B0CE6176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7A64D3EA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32" w15:restartNumberingAfterBreak="0">
    <w:nsid w:val="36743438"/>
    <w:multiLevelType w:val="hybridMultilevel"/>
    <w:tmpl w:val="2A28BA8E"/>
    <w:lvl w:ilvl="0" w:tplc="C7C447F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E748EC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B3E3FD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030A56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23AB54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6C8349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89875C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2B42F3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5C053C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37D22922"/>
    <w:multiLevelType w:val="hybridMultilevel"/>
    <w:tmpl w:val="E57EAD1C"/>
    <w:lvl w:ilvl="0" w:tplc="EF90073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EFE60F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7B6F12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EFE49B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C50DBF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3A83B3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A72000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DC8AED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12A9C1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37F16336"/>
    <w:multiLevelType w:val="hybridMultilevel"/>
    <w:tmpl w:val="383CD3AC"/>
    <w:lvl w:ilvl="0" w:tplc="17F2069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A1CD78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8EE94E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9046DC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B26F28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74C587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ED4C70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B5ABB8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ABC068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5" w15:restartNumberingAfterBreak="0">
    <w:nsid w:val="398A1378"/>
    <w:multiLevelType w:val="hybridMultilevel"/>
    <w:tmpl w:val="FA72A2B2"/>
    <w:lvl w:ilvl="0" w:tplc="B9A2FD0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20EF89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0BA1B9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5C0649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0CED41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00079D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2C8CCE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2C0705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D84792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6" w15:restartNumberingAfterBreak="0">
    <w:nsid w:val="3FE2116B"/>
    <w:multiLevelType w:val="hybridMultilevel"/>
    <w:tmpl w:val="01B864F4"/>
    <w:lvl w:ilvl="0" w:tplc="A662745A">
      <w:start w:val="1"/>
      <w:numFmt w:val="bullet"/>
      <w:lvlText w:val=""/>
      <w:lvlJc w:val="left"/>
      <w:pPr>
        <w:ind w:left="778" w:hanging="360"/>
      </w:pPr>
      <w:rPr>
        <w:rFonts w:ascii="Symbol" w:hAnsi="Symbol" w:hint="default"/>
        <w:color w:val="6B2976"/>
      </w:rPr>
    </w:lvl>
    <w:lvl w:ilvl="1" w:tplc="359AB0EE" w:tentative="1">
      <w:start w:val="1"/>
      <w:numFmt w:val="bullet"/>
      <w:lvlText w:val="o"/>
      <w:lvlJc w:val="left"/>
      <w:pPr>
        <w:ind w:left="1498" w:hanging="360"/>
      </w:pPr>
      <w:rPr>
        <w:rFonts w:ascii="Courier New" w:hAnsi="Courier New" w:cs="Courier New" w:hint="default"/>
      </w:rPr>
    </w:lvl>
    <w:lvl w:ilvl="2" w:tplc="480A2686" w:tentative="1">
      <w:start w:val="1"/>
      <w:numFmt w:val="bullet"/>
      <w:lvlText w:val=""/>
      <w:lvlJc w:val="left"/>
      <w:pPr>
        <w:ind w:left="2218" w:hanging="360"/>
      </w:pPr>
      <w:rPr>
        <w:rFonts w:ascii="Wingdings" w:hAnsi="Wingdings" w:hint="default"/>
      </w:rPr>
    </w:lvl>
    <w:lvl w:ilvl="3" w:tplc="5860EDB6" w:tentative="1">
      <w:start w:val="1"/>
      <w:numFmt w:val="bullet"/>
      <w:lvlText w:val=""/>
      <w:lvlJc w:val="left"/>
      <w:pPr>
        <w:ind w:left="2938" w:hanging="360"/>
      </w:pPr>
      <w:rPr>
        <w:rFonts w:ascii="Symbol" w:hAnsi="Symbol" w:hint="default"/>
      </w:rPr>
    </w:lvl>
    <w:lvl w:ilvl="4" w:tplc="EF567DCE" w:tentative="1">
      <w:start w:val="1"/>
      <w:numFmt w:val="bullet"/>
      <w:lvlText w:val="o"/>
      <w:lvlJc w:val="left"/>
      <w:pPr>
        <w:ind w:left="3658" w:hanging="360"/>
      </w:pPr>
      <w:rPr>
        <w:rFonts w:ascii="Courier New" w:hAnsi="Courier New" w:cs="Courier New" w:hint="default"/>
      </w:rPr>
    </w:lvl>
    <w:lvl w:ilvl="5" w:tplc="C97E71C6" w:tentative="1">
      <w:start w:val="1"/>
      <w:numFmt w:val="bullet"/>
      <w:lvlText w:val=""/>
      <w:lvlJc w:val="left"/>
      <w:pPr>
        <w:ind w:left="4378" w:hanging="360"/>
      </w:pPr>
      <w:rPr>
        <w:rFonts w:ascii="Wingdings" w:hAnsi="Wingdings" w:hint="default"/>
      </w:rPr>
    </w:lvl>
    <w:lvl w:ilvl="6" w:tplc="1D3CFAD4" w:tentative="1">
      <w:start w:val="1"/>
      <w:numFmt w:val="bullet"/>
      <w:lvlText w:val=""/>
      <w:lvlJc w:val="left"/>
      <w:pPr>
        <w:ind w:left="5098" w:hanging="360"/>
      </w:pPr>
      <w:rPr>
        <w:rFonts w:ascii="Symbol" w:hAnsi="Symbol" w:hint="default"/>
      </w:rPr>
    </w:lvl>
    <w:lvl w:ilvl="7" w:tplc="3B14CE80" w:tentative="1">
      <w:start w:val="1"/>
      <w:numFmt w:val="bullet"/>
      <w:lvlText w:val="o"/>
      <w:lvlJc w:val="left"/>
      <w:pPr>
        <w:ind w:left="5818" w:hanging="360"/>
      </w:pPr>
      <w:rPr>
        <w:rFonts w:ascii="Courier New" w:hAnsi="Courier New" w:cs="Courier New" w:hint="default"/>
      </w:rPr>
    </w:lvl>
    <w:lvl w:ilvl="8" w:tplc="C33EB73A" w:tentative="1">
      <w:start w:val="1"/>
      <w:numFmt w:val="bullet"/>
      <w:lvlText w:val=""/>
      <w:lvlJc w:val="left"/>
      <w:pPr>
        <w:ind w:left="6538" w:hanging="360"/>
      </w:pPr>
      <w:rPr>
        <w:rFonts w:ascii="Wingdings" w:hAnsi="Wingdings" w:hint="default"/>
      </w:rPr>
    </w:lvl>
  </w:abstractNum>
  <w:abstractNum w:abstractNumId="37" w15:restartNumberingAfterBreak="0">
    <w:nsid w:val="415A5FD1"/>
    <w:multiLevelType w:val="hybridMultilevel"/>
    <w:tmpl w:val="BDA02762"/>
    <w:lvl w:ilvl="0" w:tplc="EB70A9A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F74B5D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59A490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D741A7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A56BE8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CB435A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2FA74B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A22C88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0CC5AB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8" w15:restartNumberingAfterBreak="0">
    <w:nsid w:val="41F47E2F"/>
    <w:multiLevelType w:val="hybridMultilevel"/>
    <w:tmpl w:val="CE9CE97A"/>
    <w:lvl w:ilvl="0" w:tplc="786079B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CF0B4E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22E92D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ABE809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670870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83C190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01068F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D342D5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2A2E20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9" w15:restartNumberingAfterBreak="0">
    <w:nsid w:val="422252E0"/>
    <w:multiLevelType w:val="hybridMultilevel"/>
    <w:tmpl w:val="FA9E33C6"/>
    <w:lvl w:ilvl="0" w:tplc="ACE422F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8103A2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1CE8AD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226083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EEA2D4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5AAC07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E28E3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80E19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98CFD2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0" w15:restartNumberingAfterBreak="0">
    <w:nsid w:val="42C12B7D"/>
    <w:multiLevelType w:val="hybridMultilevel"/>
    <w:tmpl w:val="C7B287E2"/>
    <w:lvl w:ilvl="0" w:tplc="465C97B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1C0216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EFC00B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670394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0385CE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4F6A3B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D8A708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B82B91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242AD3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1" w15:restartNumberingAfterBreak="0">
    <w:nsid w:val="4394592F"/>
    <w:multiLevelType w:val="hybridMultilevel"/>
    <w:tmpl w:val="DD7C9F84"/>
    <w:lvl w:ilvl="0" w:tplc="19DA1C8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1DC7E8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7EEA58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E300AA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5F825C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45E59F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896353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708BED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8F41FB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44BF11E0"/>
    <w:multiLevelType w:val="hybridMultilevel"/>
    <w:tmpl w:val="BF54802C"/>
    <w:lvl w:ilvl="0" w:tplc="CCB23DF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0C4996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3D8B07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EF6306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9CA42A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B48335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22ED0F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7E6718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404F0F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3" w15:restartNumberingAfterBreak="0">
    <w:nsid w:val="49C375CB"/>
    <w:multiLevelType w:val="hybridMultilevel"/>
    <w:tmpl w:val="C2CCC884"/>
    <w:lvl w:ilvl="0" w:tplc="EFC4B802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C6A8A43A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F28CAA20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0B5E7288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42E00B58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A2504C68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BD40E0A0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DE923112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C6D69080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44" w15:restartNumberingAfterBreak="0">
    <w:nsid w:val="4B01276D"/>
    <w:multiLevelType w:val="hybridMultilevel"/>
    <w:tmpl w:val="69E4BCC0"/>
    <w:lvl w:ilvl="0" w:tplc="E0E0B76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04698B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46ABE8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288A56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6FE84F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76AAB68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A16D7C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BFA457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5DC279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5" w15:restartNumberingAfterBreak="0">
    <w:nsid w:val="4BB8177C"/>
    <w:multiLevelType w:val="hybridMultilevel"/>
    <w:tmpl w:val="05085782"/>
    <w:lvl w:ilvl="0" w:tplc="8240397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A1876F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D66AA7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BC0EA8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730879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364A248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6C8F36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32282B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A70BC5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6" w15:restartNumberingAfterBreak="0">
    <w:nsid w:val="4C0D5CD8"/>
    <w:multiLevelType w:val="hybridMultilevel"/>
    <w:tmpl w:val="F066FF9A"/>
    <w:lvl w:ilvl="0" w:tplc="B39297A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B102C4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A129AB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5ECE5A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45C218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9BE331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BC20DE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DC6E50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AA41C6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7" w15:restartNumberingAfterBreak="0">
    <w:nsid w:val="4CF066A8"/>
    <w:multiLevelType w:val="hybridMultilevel"/>
    <w:tmpl w:val="0F9C22E0"/>
    <w:lvl w:ilvl="0" w:tplc="999EB07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D018C20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86EA69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2EAA09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15EFB4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C18C92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E42EE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E5A36D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1EC2BA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8" w15:restartNumberingAfterBreak="0">
    <w:nsid w:val="4D0A4854"/>
    <w:multiLevelType w:val="hybridMultilevel"/>
    <w:tmpl w:val="D2943122"/>
    <w:lvl w:ilvl="0" w:tplc="92229EB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0107C1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2DEC58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B0255C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66E782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278F0E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67623A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C20F08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632BBF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9" w15:restartNumberingAfterBreak="0">
    <w:nsid w:val="4EBD6FC0"/>
    <w:multiLevelType w:val="hybridMultilevel"/>
    <w:tmpl w:val="556EB48C"/>
    <w:lvl w:ilvl="0" w:tplc="98EE72D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96C214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28A56C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1F823E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CA684F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9665CA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83CDD0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978D3B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D2400A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0" w15:restartNumberingAfterBreak="0">
    <w:nsid w:val="4F040A0C"/>
    <w:multiLevelType w:val="hybridMultilevel"/>
    <w:tmpl w:val="34980AB0"/>
    <w:lvl w:ilvl="0" w:tplc="0402446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C8077B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EB4413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E6013A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7CAA0B7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D68BC3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B1AB9D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F64B76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5BAEC7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1" w15:restartNumberingAfterBreak="0">
    <w:nsid w:val="50226A32"/>
    <w:multiLevelType w:val="hybridMultilevel"/>
    <w:tmpl w:val="59686506"/>
    <w:lvl w:ilvl="0" w:tplc="19A63CE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FDE935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44881F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256FFD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832855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2443F7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574015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B48DBE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8E0562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2" w15:restartNumberingAfterBreak="0">
    <w:nsid w:val="50CE3002"/>
    <w:multiLevelType w:val="hybridMultilevel"/>
    <w:tmpl w:val="D84A4A38"/>
    <w:lvl w:ilvl="0" w:tplc="ADB0A4E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A4660A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816EBF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9FCFAF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FAE831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01C341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3C28DE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3C6A85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FA01EF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3" w15:restartNumberingAfterBreak="0">
    <w:nsid w:val="50D6632C"/>
    <w:multiLevelType w:val="hybridMultilevel"/>
    <w:tmpl w:val="A49EDED6"/>
    <w:lvl w:ilvl="0" w:tplc="A4246BE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B45259A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862E77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47A877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E00140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ED0FE9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9D48C2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75A7AB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294F3C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4" w15:restartNumberingAfterBreak="0">
    <w:nsid w:val="528F7D80"/>
    <w:multiLevelType w:val="hybridMultilevel"/>
    <w:tmpl w:val="AED0DB70"/>
    <w:lvl w:ilvl="0" w:tplc="0B88D89A">
      <w:start w:val="1"/>
      <w:numFmt w:val="bullet"/>
      <w:lvlText w:val=""/>
      <w:lvlJc w:val="left"/>
      <w:pPr>
        <w:ind w:left="795" w:hanging="360"/>
      </w:pPr>
      <w:rPr>
        <w:rFonts w:ascii="Symbol" w:hAnsi="Symbol" w:hint="default"/>
        <w:color w:val="6B2976"/>
      </w:rPr>
    </w:lvl>
    <w:lvl w:ilvl="1" w:tplc="3834952C" w:tentative="1">
      <w:start w:val="1"/>
      <w:numFmt w:val="bullet"/>
      <w:lvlText w:val="o"/>
      <w:lvlJc w:val="left"/>
      <w:pPr>
        <w:ind w:left="1515" w:hanging="360"/>
      </w:pPr>
      <w:rPr>
        <w:rFonts w:ascii="Courier New" w:hAnsi="Courier New" w:cs="Courier New" w:hint="default"/>
      </w:rPr>
    </w:lvl>
    <w:lvl w:ilvl="2" w:tplc="2352649A" w:tentative="1">
      <w:start w:val="1"/>
      <w:numFmt w:val="bullet"/>
      <w:lvlText w:val=""/>
      <w:lvlJc w:val="left"/>
      <w:pPr>
        <w:ind w:left="2235" w:hanging="360"/>
      </w:pPr>
      <w:rPr>
        <w:rFonts w:ascii="Wingdings" w:hAnsi="Wingdings" w:hint="default"/>
      </w:rPr>
    </w:lvl>
    <w:lvl w:ilvl="3" w:tplc="D41EFA0A" w:tentative="1">
      <w:start w:val="1"/>
      <w:numFmt w:val="bullet"/>
      <w:lvlText w:val=""/>
      <w:lvlJc w:val="left"/>
      <w:pPr>
        <w:ind w:left="2955" w:hanging="360"/>
      </w:pPr>
      <w:rPr>
        <w:rFonts w:ascii="Symbol" w:hAnsi="Symbol" w:hint="default"/>
      </w:rPr>
    </w:lvl>
    <w:lvl w:ilvl="4" w:tplc="F3FCA1D2" w:tentative="1">
      <w:start w:val="1"/>
      <w:numFmt w:val="bullet"/>
      <w:lvlText w:val="o"/>
      <w:lvlJc w:val="left"/>
      <w:pPr>
        <w:ind w:left="3675" w:hanging="360"/>
      </w:pPr>
      <w:rPr>
        <w:rFonts w:ascii="Courier New" w:hAnsi="Courier New" w:cs="Courier New" w:hint="default"/>
      </w:rPr>
    </w:lvl>
    <w:lvl w:ilvl="5" w:tplc="5E2077AA" w:tentative="1">
      <w:start w:val="1"/>
      <w:numFmt w:val="bullet"/>
      <w:lvlText w:val=""/>
      <w:lvlJc w:val="left"/>
      <w:pPr>
        <w:ind w:left="4395" w:hanging="360"/>
      </w:pPr>
      <w:rPr>
        <w:rFonts w:ascii="Wingdings" w:hAnsi="Wingdings" w:hint="default"/>
      </w:rPr>
    </w:lvl>
    <w:lvl w:ilvl="6" w:tplc="46FEF04C" w:tentative="1">
      <w:start w:val="1"/>
      <w:numFmt w:val="bullet"/>
      <w:lvlText w:val=""/>
      <w:lvlJc w:val="left"/>
      <w:pPr>
        <w:ind w:left="5115" w:hanging="360"/>
      </w:pPr>
      <w:rPr>
        <w:rFonts w:ascii="Symbol" w:hAnsi="Symbol" w:hint="default"/>
      </w:rPr>
    </w:lvl>
    <w:lvl w:ilvl="7" w:tplc="3170E086" w:tentative="1">
      <w:start w:val="1"/>
      <w:numFmt w:val="bullet"/>
      <w:lvlText w:val="o"/>
      <w:lvlJc w:val="left"/>
      <w:pPr>
        <w:ind w:left="5835" w:hanging="360"/>
      </w:pPr>
      <w:rPr>
        <w:rFonts w:ascii="Courier New" w:hAnsi="Courier New" w:cs="Courier New" w:hint="default"/>
      </w:rPr>
    </w:lvl>
    <w:lvl w:ilvl="8" w:tplc="260C20E2" w:tentative="1">
      <w:start w:val="1"/>
      <w:numFmt w:val="bullet"/>
      <w:lvlText w:val=""/>
      <w:lvlJc w:val="left"/>
      <w:pPr>
        <w:ind w:left="6555" w:hanging="360"/>
      </w:pPr>
      <w:rPr>
        <w:rFonts w:ascii="Wingdings" w:hAnsi="Wingdings" w:hint="default"/>
      </w:rPr>
    </w:lvl>
  </w:abstractNum>
  <w:abstractNum w:abstractNumId="55" w15:restartNumberingAfterBreak="0">
    <w:nsid w:val="543F35D0"/>
    <w:multiLevelType w:val="hybridMultilevel"/>
    <w:tmpl w:val="1962488A"/>
    <w:lvl w:ilvl="0" w:tplc="4F861C9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9AAD342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2343FC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9B0871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5C860E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A3AA24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1CE301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CD08CD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E36184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6" w15:restartNumberingAfterBreak="0">
    <w:nsid w:val="5A5529DD"/>
    <w:multiLevelType w:val="hybridMultilevel"/>
    <w:tmpl w:val="E8104084"/>
    <w:lvl w:ilvl="0" w:tplc="C28E5B6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77D6CE8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D080B1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2CEAF0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C0A24A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934F66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3A5E4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BCC1DC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D3C8D6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7" w15:restartNumberingAfterBreak="0">
    <w:nsid w:val="5CEE66DE"/>
    <w:multiLevelType w:val="hybridMultilevel"/>
    <w:tmpl w:val="4036E218"/>
    <w:lvl w:ilvl="0" w:tplc="2870D46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BEA4F9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4989DD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484CF0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1F257F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5EA0C3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E6A9FC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58A1E4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DBAACB5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8" w15:restartNumberingAfterBreak="0">
    <w:nsid w:val="5DAB3FC0"/>
    <w:multiLevelType w:val="hybridMultilevel"/>
    <w:tmpl w:val="79E6EFEC"/>
    <w:lvl w:ilvl="0" w:tplc="8DBCE5E0">
      <w:start w:val="1"/>
      <w:numFmt w:val="bullet"/>
      <w:lvlText w:val=""/>
      <w:lvlJc w:val="left"/>
      <w:pPr>
        <w:ind w:left="794" w:hanging="360"/>
      </w:pPr>
      <w:rPr>
        <w:rFonts w:ascii="Symbol" w:hAnsi="Symbol" w:hint="default"/>
        <w:color w:val="6B2976"/>
      </w:rPr>
    </w:lvl>
    <w:lvl w:ilvl="1" w:tplc="4E4AF128" w:tentative="1">
      <w:start w:val="1"/>
      <w:numFmt w:val="bullet"/>
      <w:lvlText w:val="o"/>
      <w:lvlJc w:val="left"/>
      <w:pPr>
        <w:ind w:left="1514" w:hanging="360"/>
      </w:pPr>
      <w:rPr>
        <w:rFonts w:ascii="Courier New" w:hAnsi="Courier New" w:cs="Courier New" w:hint="default"/>
      </w:rPr>
    </w:lvl>
    <w:lvl w:ilvl="2" w:tplc="2CC86F4A" w:tentative="1">
      <w:start w:val="1"/>
      <w:numFmt w:val="bullet"/>
      <w:lvlText w:val=""/>
      <w:lvlJc w:val="left"/>
      <w:pPr>
        <w:ind w:left="2234" w:hanging="360"/>
      </w:pPr>
      <w:rPr>
        <w:rFonts w:ascii="Wingdings" w:hAnsi="Wingdings" w:hint="default"/>
      </w:rPr>
    </w:lvl>
    <w:lvl w:ilvl="3" w:tplc="D374B428" w:tentative="1">
      <w:start w:val="1"/>
      <w:numFmt w:val="bullet"/>
      <w:lvlText w:val=""/>
      <w:lvlJc w:val="left"/>
      <w:pPr>
        <w:ind w:left="2954" w:hanging="360"/>
      </w:pPr>
      <w:rPr>
        <w:rFonts w:ascii="Symbol" w:hAnsi="Symbol" w:hint="default"/>
      </w:rPr>
    </w:lvl>
    <w:lvl w:ilvl="4" w:tplc="F8928A06" w:tentative="1">
      <w:start w:val="1"/>
      <w:numFmt w:val="bullet"/>
      <w:lvlText w:val="o"/>
      <w:lvlJc w:val="left"/>
      <w:pPr>
        <w:ind w:left="3674" w:hanging="360"/>
      </w:pPr>
      <w:rPr>
        <w:rFonts w:ascii="Courier New" w:hAnsi="Courier New" w:cs="Courier New" w:hint="default"/>
      </w:rPr>
    </w:lvl>
    <w:lvl w:ilvl="5" w:tplc="9BF0C936" w:tentative="1">
      <w:start w:val="1"/>
      <w:numFmt w:val="bullet"/>
      <w:lvlText w:val=""/>
      <w:lvlJc w:val="left"/>
      <w:pPr>
        <w:ind w:left="4394" w:hanging="360"/>
      </w:pPr>
      <w:rPr>
        <w:rFonts w:ascii="Wingdings" w:hAnsi="Wingdings" w:hint="default"/>
      </w:rPr>
    </w:lvl>
    <w:lvl w:ilvl="6" w:tplc="AAFAE9DA" w:tentative="1">
      <w:start w:val="1"/>
      <w:numFmt w:val="bullet"/>
      <w:lvlText w:val=""/>
      <w:lvlJc w:val="left"/>
      <w:pPr>
        <w:ind w:left="5114" w:hanging="360"/>
      </w:pPr>
      <w:rPr>
        <w:rFonts w:ascii="Symbol" w:hAnsi="Symbol" w:hint="default"/>
      </w:rPr>
    </w:lvl>
    <w:lvl w:ilvl="7" w:tplc="FB8A780A" w:tentative="1">
      <w:start w:val="1"/>
      <w:numFmt w:val="bullet"/>
      <w:lvlText w:val="o"/>
      <w:lvlJc w:val="left"/>
      <w:pPr>
        <w:ind w:left="5834" w:hanging="360"/>
      </w:pPr>
      <w:rPr>
        <w:rFonts w:ascii="Courier New" w:hAnsi="Courier New" w:cs="Courier New" w:hint="default"/>
      </w:rPr>
    </w:lvl>
    <w:lvl w:ilvl="8" w:tplc="B40CC9B8" w:tentative="1">
      <w:start w:val="1"/>
      <w:numFmt w:val="bullet"/>
      <w:lvlText w:val=""/>
      <w:lvlJc w:val="left"/>
      <w:pPr>
        <w:ind w:left="6554" w:hanging="360"/>
      </w:pPr>
      <w:rPr>
        <w:rFonts w:ascii="Wingdings" w:hAnsi="Wingdings" w:hint="default"/>
      </w:rPr>
    </w:lvl>
  </w:abstractNum>
  <w:abstractNum w:abstractNumId="59" w15:restartNumberingAfterBreak="0">
    <w:nsid w:val="617C0AF1"/>
    <w:multiLevelType w:val="hybridMultilevel"/>
    <w:tmpl w:val="CF4AD9E0"/>
    <w:lvl w:ilvl="0" w:tplc="C19E510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6BA82D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2C4E70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038ED1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24C9E4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620053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67C125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CBA02C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4003F6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0" w15:restartNumberingAfterBreak="0">
    <w:nsid w:val="61860D55"/>
    <w:multiLevelType w:val="hybridMultilevel"/>
    <w:tmpl w:val="B5E83720"/>
    <w:lvl w:ilvl="0" w:tplc="32F43B1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C86EC9C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95C2ED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FB24BB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970613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75043A6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B54E239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034C04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ABEB11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1" w15:restartNumberingAfterBreak="0">
    <w:nsid w:val="65EB2EF1"/>
    <w:multiLevelType w:val="hybridMultilevel"/>
    <w:tmpl w:val="345AA880"/>
    <w:lvl w:ilvl="0" w:tplc="125A6A8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8363C0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3EA0DA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3B86DB9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CCA2FA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BDEA8D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9027ED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BDE365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EEC5F4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2" w15:restartNumberingAfterBreak="0">
    <w:nsid w:val="66425021"/>
    <w:multiLevelType w:val="hybridMultilevel"/>
    <w:tmpl w:val="11A657DA"/>
    <w:lvl w:ilvl="0" w:tplc="A8A085C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6BB216D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3E07B7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B7A8FD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618460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882DE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D8620B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4C04C8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D4C703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3" w15:restartNumberingAfterBreak="0">
    <w:nsid w:val="66D95886"/>
    <w:multiLevelType w:val="hybridMultilevel"/>
    <w:tmpl w:val="31C83CF4"/>
    <w:lvl w:ilvl="0" w:tplc="22B6E81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939EB2F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D3D2CDA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52AC248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664725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94AAE3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6B212C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FE873D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0D2935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4" w15:restartNumberingAfterBreak="0">
    <w:nsid w:val="67074A2F"/>
    <w:multiLevelType w:val="hybridMultilevel"/>
    <w:tmpl w:val="A8BE1838"/>
    <w:lvl w:ilvl="0" w:tplc="9664E49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EA2C3FF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670ABB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758301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E5604DD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92B016D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C22DCD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3946941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11EBB6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5" w15:restartNumberingAfterBreak="0">
    <w:nsid w:val="68C34E5E"/>
    <w:multiLevelType w:val="hybridMultilevel"/>
    <w:tmpl w:val="A70AAFBE"/>
    <w:lvl w:ilvl="0" w:tplc="ACD8904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5524CB6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E38C2B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B671F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6466F2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04CD6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A43C14C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D1CD4E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7C6F3D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6" w15:restartNumberingAfterBreak="0">
    <w:nsid w:val="6A6560FE"/>
    <w:multiLevelType w:val="hybridMultilevel"/>
    <w:tmpl w:val="A9B623E0"/>
    <w:lvl w:ilvl="0" w:tplc="73C020B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217018D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286EC0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802D8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76E9E3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B88C48C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DAE4180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CE204C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3EA081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7" w15:restartNumberingAfterBreak="0">
    <w:nsid w:val="704F63F6"/>
    <w:multiLevelType w:val="hybridMultilevel"/>
    <w:tmpl w:val="20A6DDAE"/>
    <w:lvl w:ilvl="0" w:tplc="1DD02236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ED6CC89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DC2C5D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9B2121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EDE05A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AFE91C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354E1C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ABAE27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934D13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8" w15:restartNumberingAfterBreak="0">
    <w:nsid w:val="74CF016B"/>
    <w:multiLevelType w:val="hybridMultilevel"/>
    <w:tmpl w:val="8E062570"/>
    <w:lvl w:ilvl="0" w:tplc="B48AB46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F3300B9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C4BC14E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92AD8B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4F2DB4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642497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DE61E5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952453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5C65F9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9" w15:restartNumberingAfterBreak="0">
    <w:nsid w:val="759C453B"/>
    <w:multiLevelType w:val="hybridMultilevel"/>
    <w:tmpl w:val="872C2B5C"/>
    <w:lvl w:ilvl="0" w:tplc="1AAC78F6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F3BC088E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8D3CCAEE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B656AE8A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72FC8888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4A68DE22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73D2B88E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B1C8FB0C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BEBCB86A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70" w15:restartNumberingAfterBreak="0">
    <w:nsid w:val="780A769F"/>
    <w:multiLevelType w:val="hybridMultilevel"/>
    <w:tmpl w:val="9614FC80"/>
    <w:lvl w:ilvl="0" w:tplc="1CB2338C">
      <w:start w:val="1"/>
      <w:numFmt w:val="bullet"/>
      <w:lvlText w:val=""/>
      <w:lvlJc w:val="left"/>
      <w:pPr>
        <w:ind w:left="787" w:hanging="360"/>
      </w:pPr>
      <w:rPr>
        <w:rFonts w:ascii="Symbol" w:hAnsi="Symbol" w:hint="default"/>
        <w:color w:val="6B2976"/>
      </w:rPr>
    </w:lvl>
    <w:lvl w:ilvl="1" w:tplc="CCC083F4" w:tentative="1">
      <w:start w:val="1"/>
      <w:numFmt w:val="bullet"/>
      <w:lvlText w:val="o"/>
      <w:lvlJc w:val="left"/>
      <w:pPr>
        <w:ind w:left="1507" w:hanging="360"/>
      </w:pPr>
      <w:rPr>
        <w:rFonts w:ascii="Courier New" w:hAnsi="Courier New" w:cs="Courier New" w:hint="default"/>
      </w:rPr>
    </w:lvl>
    <w:lvl w:ilvl="2" w:tplc="B874BB0A" w:tentative="1">
      <w:start w:val="1"/>
      <w:numFmt w:val="bullet"/>
      <w:lvlText w:val=""/>
      <w:lvlJc w:val="left"/>
      <w:pPr>
        <w:ind w:left="2227" w:hanging="360"/>
      </w:pPr>
      <w:rPr>
        <w:rFonts w:ascii="Wingdings" w:hAnsi="Wingdings" w:hint="default"/>
      </w:rPr>
    </w:lvl>
    <w:lvl w:ilvl="3" w:tplc="F340A770" w:tentative="1">
      <w:start w:val="1"/>
      <w:numFmt w:val="bullet"/>
      <w:lvlText w:val=""/>
      <w:lvlJc w:val="left"/>
      <w:pPr>
        <w:ind w:left="2947" w:hanging="360"/>
      </w:pPr>
      <w:rPr>
        <w:rFonts w:ascii="Symbol" w:hAnsi="Symbol" w:hint="default"/>
      </w:rPr>
    </w:lvl>
    <w:lvl w:ilvl="4" w:tplc="17322936" w:tentative="1">
      <w:start w:val="1"/>
      <w:numFmt w:val="bullet"/>
      <w:lvlText w:val="o"/>
      <w:lvlJc w:val="left"/>
      <w:pPr>
        <w:ind w:left="3667" w:hanging="360"/>
      </w:pPr>
      <w:rPr>
        <w:rFonts w:ascii="Courier New" w:hAnsi="Courier New" w:cs="Courier New" w:hint="default"/>
      </w:rPr>
    </w:lvl>
    <w:lvl w:ilvl="5" w:tplc="415A932A" w:tentative="1">
      <w:start w:val="1"/>
      <w:numFmt w:val="bullet"/>
      <w:lvlText w:val=""/>
      <w:lvlJc w:val="left"/>
      <w:pPr>
        <w:ind w:left="4387" w:hanging="360"/>
      </w:pPr>
      <w:rPr>
        <w:rFonts w:ascii="Wingdings" w:hAnsi="Wingdings" w:hint="default"/>
      </w:rPr>
    </w:lvl>
    <w:lvl w:ilvl="6" w:tplc="398891DE" w:tentative="1">
      <w:start w:val="1"/>
      <w:numFmt w:val="bullet"/>
      <w:lvlText w:val=""/>
      <w:lvlJc w:val="left"/>
      <w:pPr>
        <w:ind w:left="5107" w:hanging="360"/>
      </w:pPr>
      <w:rPr>
        <w:rFonts w:ascii="Symbol" w:hAnsi="Symbol" w:hint="default"/>
      </w:rPr>
    </w:lvl>
    <w:lvl w:ilvl="7" w:tplc="97D8AF3A" w:tentative="1">
      <w:start w:val="1"/>
      <w:numFmt w:val="bullet"/>
      <w:lvlText w:val="o"/>
      <w:lvlJc w:val="left"/>
      <w:pPr>
        <w:ind w:left="5827" w:hanging="360"/>
      </w:pPr>
      <w:rPr>
        <w:rFonts w:ascii="Courier New" w:hAnsi="Courier New" w:cs="Courier New" w:hint="default"/>
      </w:rPr>
    </w:lvl>
    <w:lvl w:ilvl="8" w:tplc="BB600394" w:tentative="1">
      <w:start w:val="1"/>
      <w:numFmt w:val="bullet"/>
      <w:lvlText w:val=""/>
      <w:lvlJc w:val="left"/>
      <w:pPr>
        <w:ind w:left="6547" w:hanging="360"/>
      </w:pPr>
      <w:rPr>
        <w:rFonts w:ascii="Wingdings" w:hAnsi="Wingdings" w:hint="default"/>
      </w:rPr>
    </w:lvl>
  </w:abstractNum>
  <w:abstractNum w:abstractNumId="71" w15:restartNumberingAfterBreak="0">
    <w:nsid w:val="7AE27A44"/>
    <w:multiLevelType w:val="hybridMultilevel"/>
    <w:tmpl w:val="9B14F71E"/>
    <w:lvl w:ilvl="0" w:tplc="679E9E9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ADA9C9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D346C8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8682930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848F748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C0EBC9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78EC2B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4814819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966D4F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2" w15:restartNumberingAfterBreak="0">
    <w:nsid w:val="7DC372CE"/>
    <w:multiLevelType w:val="hybridMultilevel"/>
    <w:tmpl w:val="71346B62"/>
    <w:lvl w:ilvl="0" w:tplc="2764B53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8CE46B8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42C61C7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DB0E33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D5A9DF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22E33C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B5E531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0B497B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9D36899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3" w15:restartNumberingAfterBreak="0">
    <w:nsid w:val="7E6D6CD1"/>
    <w:multiLevelType w:val="hybridMultilevel"/>
    <w:tmpl w:val="2CCA968A"/>
    <w:lvl w:ilvl="0" w:tplc="72BC12A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16B816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D416A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96CF222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A844DE14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517C668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EF6A8CC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470623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D808C7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4" w15:restartNumberingAfterBreak="0">
    <w:nsid w:val="7EBE03ED"/>
    <w:multiLevelType w:val="hybridMultilevel"/>
    <w:tmpl w:val="960CAF0C"/>
    <w:lvl w:ilvl="0" w:tplc="781C317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3376996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7F40548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1478B9B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D546914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B66BF6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128298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B82623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73C77D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5" w15:restartNumberingAfterBreak="0">
    <w:nsid w:val="7EDC0055"/>
    <w:multiLevelType w:val="hybridMultilevel"/>
    <w:tmpl w:val="53845616"/>
    <w:lvl w:ilvl="0" w:tplc="A842935E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6B2976"/>
      </w:rPr>
    </w:lvl>
    <w:lvl w:ilvl="1" w:tplc="0E60EAC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AB27AC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9E5EFE1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296C7B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CF077F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AC048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76AABC7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528C520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805045364">
    <w:abstractNumId w:val="25"/>
  </w:num>
  <w:num w:numId="2" w16cid:durableId="1825730633">
    <w:abstractNumId w:val="45"/>
  </w:num>
  <w:num w:numId="3" w16cid:durableId="1924605119">
    <w:abstractNumId w:val="27"/>
  </w:num>
  <w:num w:numId="4" w16cid:durableId="1004435134">
    <w:abstractNumId w:val="11"/>
  </w:num>
  <w:num w:numId="5" w16cid:durableId="2034989348">
    <w:abstractNumId w:val="42"/>
  </w:num>
  <w:num w:numId="6" w16cid:durableId="639190887">
    <w:abstractNumId w:val="34"/>
  </w:num>
  <w:num w:numId="7" w16cid:durableId="2325596">
    <w:abstractNumId w:val="37"/>
  </w:num>
  <w:num w:numId="8" w16cid:durableId="352465902">
    <w:abstractNumId w:val="3"/>
  </w:num>
  <w:num w:numId="9" w16cid:durableId="930623784">
    <w:abstractNumId w:val="0"/>
  </w:num>
  <w:num w:numId="10" w16cid:durableId="708069970">
    <w:abstractNumId w:val="62"/>
  </w:num>
  <w:num w:numId="11" w16cid:durableId="515925354">
    <w:abstractNumId w:val="28"/>
  </w:num>
  <w:num w:numId="12" w16cid:durableId="665208381">
    <w:abstractNumId w:val="44"/>
  </w:num>
  <w:num w:numId="13" w16cid:durableId="1175877005">
    <w:abstractNumId w:val="72"/>
  </w:num>
  <w:num w:numId="14" w16cid:durableId="7997084">
    <w:abstractNumId w:val="22"/>
  </w:num>
  <w:num w:numId="15" w16cid:durableId="1054348878">
    <w:abstractNumId w:val="14"/>
  </w:num>
  <w:num w:numId="16" w16cid:durableId="403991907">
    <w:abstractNumId w:val="26"/>
  </w:num>
  <w:num w:numId="17" w16cid:durableId="675376537">
    <w:abstractNumId w:val="53"/>
  </w:num>
  <w:num w:numId="18" w16cid:durableId="729378194">
    <w:abstractNumId w:val="21"/>
  </w:num>
  <w:num w:numId="19" w16cid:durableId="1853565274">
    <w:abstractNumId w:val="9"/>
  </w:num>
  <w:num w:numId="20" w16cid:durableId="1306550723">
    <w:abstractNumId w:val="30"/>
  </w:num>
  <w:num w:numId="21" w16cid:durableId="1824882382">
    <w:abstractNumId w:val="49"/>
  </w:num>
  <w:num w:numId="22" w16cid:durableId="449203760">
    <w:abstractNumId w:val="55"/>
  </w:num>
  <w:num w:numId="23" w16cid:durableId="842090916">
    <w:abstractNumId w:val="8"/>
  </w:num>
  <w:num w:numId="24" w16cid:durableId="872764775">
    <w:abstractNumId w:val="18"/>
  </w:num>
  <w:num w:numId="25" w16cid:durableId="423651448">
    <w:abstractNumId w:val="75"/>
  </w:num>
  <w:num w:numId="26" w16cid:durableId="1435514690">
    <w:abstractNumId w:val="66"/>
  </w:num>
  <w:num w:numId="27" w16cid:durableId="1915510999">
    <w:abstractNumId w:val="15"/>
  </w:num>
  <w:num w:numId="28" w16cid:durableId="1389113553">
    <w:abstractNumId w:val="74"/>
  </w:num>
  <w:num w:numId="29" w16cid:durableId="1708096207">
    <w:abstractNumId w:val="24"/>
  </w:num>
  <w:num w:numId="30" w16cid:durableId="1591232753">
    <w:abstractNumId w:val="7"/>
  </w:num>
  <w:num w:numId="31" w16cid:durableId="161897385">
    <w:abstractNumId w:val="33"/>
  </w:num>
  <w:num w:numId="32" w16cid:durableId="2074543839">
    <w:abstractNumId w:val="70"/>
  </w:num>
  <w:num w:numId="33" w16cid:durableId="1890651450">
    <w:abstractNumId w:val="58"/>
  </w:num>
  <w:num w:numId="34" w16cid:durableId="225839869">
    <w:abstractNumId w:val="2"/>
  </w:num>
  <w:num w:numId="35" w16cid:durableId="1826046204">
    <w:abstractNumId w:val="56"/>
  </w:num>
  <w:num w:numId="36" w16cid:durableId="1561817695">
    <w:abstractNumId w:val="23"/>
  </w:num>
  <w:num w:numId="37" w16cid:durableId="1336883160">
    <w:abstractNumId w:val="5"/>
  </w:num>
  <w:num w:numId="38" w16cid:durableId="1227456449">
    <w:abstractNumId w:val="64"/>
  </w:num>
  <w:num w:numId="39" w16cid:durableId="827095045">
    <w:abstractNumId w:val="13"/>
  </w:num>
  <w:num w:numId="40" w16cid:durableId="458495174">
    <w:abstractNumId w:val="61"/>
  </w:num>
  <w:num w:numId="41" w16cid:durableId="1282107116">
    <w:abstractNumId w:val="69"/>
  </w:num>
  <w:num w:numId="42" w16cid:durableId="260186547">
    <w:abstractNumId w:val="46"/>
  </w:num>
  <w:num w:numId="43" w16cid:durableId="1453986329">
    <w:abstractNumId w:val="4"/>
  </w:num>
  <w:num w:numId="44" w16cid:durableId="1358702605">
    <w:abstractNumId w:val="68"/>
  </w:num>
  <w:num w:numId="45" w16cid:durableId="1216432045">
    <w:abstractNumId w:val="39"/>
  </w:num>
  <w:num w:numId="46" w16cid:durableId="1365397664">
    <w:abstractNumId w:val="20"/>
  </w:num>
  <w:num w:numId="47" w16cid:durableId="1502158534">
    <w:abstractNumId w:val="35"/>
  </w:num>
  <w:num w:numId="48" w16cid:durableId="1501582715">
    <w:abstractNumId w:val="71"/>
  </w:num>
  <w:num w:numId="49" w16cid:durableId="865365435">
    <w:abstractNumId w:val="50"/>
  </w:num>
  <w:num w:numId="50" w16cid:durableId="344672315">
    <w:abstractNumId w:val="54"/>
  </w:num>
  <w:num w:numId="51" w16cid:durableId="1087461542">
    <w:abstractNumId w:val="19"/>
  </w:num>
  <w:num w:numId="52" w16cid:durableId="579290697">
    <w:abstractNumId w:val="31"/>
  </w:num>
  <w:num w:numId="53" w16cid:durableId="765078839">
    <w:abstractNumId w:val="48"/>
  </w:num>
  <w:num w:numId="54" w16cid:durableId="535235667">
    <w:abstractNumId w:val="36"/>
  </w:num>
  <w:num w:numId="55" w16cid:durableId="1765027638">
    <w:abstractNumId w:val="47"/>
  </w:num>
  <w:num w:numId="56" w16cid:durableId="786315506">
    <w:abstractNumId w:val="57"/>
  </w:num>
  <w:num w:numId="57" w16cid:durableId="85076149">
    <w:abstractNumId w:val="32"/>
  </w:num>
  <w:num w:numId="58" w16cid:durableId="1781798209">
    <w:abstractNumId w:val="52"/>
  </w:num>
  <w:num w:numId="59" w16cid:durableId="95058551">
    <w:abstractNumId w:val="40"/>
  </w:num>
  <w:num w:numId="60" w16cid:durableId="1103644865">
    <w:abstractNumId w:val="43"/>
  </w:num>
  <w:num w:numId="61" w16cid:durableId="1220096615">
    <w:abstractNumId w:val="41"/>
  </w:num>
  <w:num w:numId="62" w16cid:durableId="1273781373">
    <w:abstractNumId w:val="1"/>
  </w:num>
  <w:num w:numId="63" w16cid:durableId="1805466985">
    <w:abstractNumId w:val="10"/>
  </w:num>
  <w:num w:numId="64" w16cid:durableId="821776970">
    <w:abstractNumId w:val="60"/>
  </w:num>
  <w:num w:numId="65" w16cid:durableId="2125684672">
    <w:abstractNumId w:val="12"/>
  </w:num>
  <w:num w:numId="66" w16cid:durableId="265041857">
    <w:abstractNumId w:val="38"/>
  </w:num>
  <w:num w:numId="67" w16cid:durableId="1907372003">
    <w:abstractNumId w:val="17"/>
  </w:num>
  <w:num w:numId="68" w16cid:durableId="190461441">
    <w:abstractNumId w:val="65"/>
  </w:num>
  <w:num w:numId="69" w16cid:durableId="1794790112">
    <w:abstractNumId w:val="59"/>
  </w:num>
  <w:num w:numId="70" w16cid:durableId="1754356248">
    <w:abstractNumId w:val="16"/>
  </w:num>
  <w:num w:numId="71" w16cid:durableId="929201231">
    <w:abstractNumId w:val="63"/>
  </w:num>
  <w:num w:numId="72" w16cid:durableId="179709156">
    <w:abstractNumId w:val="29"/>
  </w:num>
  <w:num w:numId="73" w16cid:durableId="683678506">
    <w:abstractNumId w:val="73"/>
  </w:num>
  <w:num w:numId="74" w16cid:durableId="131022495">
    <w:abstractNumId w:val="6"/>
  </w:num>
  <w:num w:numId="75" w16cid:durableId="1587810160">
    <w:abstractNumId w:val="67"/>
  </w:num>
  <w:num w:numId="76" w16cid:durableId="1849054657">
    <w:abstractNumId w:val="51"/>
  </w:num>
  <w:numIdMacAtCleanup w:val="7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embedTrueTypeFonts/>
  <w:attachedTemplate r:id="rId1"/>
  <w:stylePaneFormatFilter w:val="1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0" w:alternateStyleNames="0"/>
  <w:defaultTabStop w:val="720"/>
  <w:drawingGridHorizontalSpacing w:val="140"/>
  <w:displayHorizontalDrawingGridEvery w:val="2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docVars>
    <w:docVar w:name="__Grammarly_42____i" w:val="H4sIAAAAAAAEAKtWckksSQxILCpxzi/NK1GyMqwFAAEhoTITAAAA"/>
    <w:docVar w:name="__Grammarly_42___1" w:val="H4sIAAAAAAAEAKtWcslP9kxRslIyNDa0MDMzMjWxNDUwMDC2NDVS0lEKTi0uzszPAykwrAUA9ij9aywAAAA="/>
  </w:docVars>
  <w:rsids>
    <w:rsidRoot w:val="008F4961"/>
    <w:rsid w:val="000008AA"/>
    <w:rsid w:val="00001C1D"/>
    <w:rsid w:val="000033A2"/>
    <w:rsid w:val="00003F3E"/>
    <w:rsid w:val="00004B02"/>
    <w:rsid w:val="00004C71"/>
    <w:rsid w:val="00004D32"/>
    <w:rsid w:val="000053A1"/>
    <w:rsid w:val="0000591C"/>
    <w:rsid w:val="00005C84"/>
    <w:rsid w:val="00006C34"/>
    <w:rsid w:val="0000714E"/>
    <w:rsid w:val="0000729C"/>
    <w:rsid w:val="0000789C"/>
    <w:rsid w:val="00007F05"/>
    <w:rsid w:val="00010060"/>
    <w:rsid w:val="00011468"/>
    <w:rsid w:val="00011F45"/>
    <w:rsid w:val="000131A3"/>
    <w:rsid w:val="000132BF"/>
    <w:rsid w:val="00013C0A"/>
    <w:rsid w:val="00013E60"/>
    <w:rsid w:val="00014008"/>
    <w:rsid w:val="0001404D"/>
    <w:rsid w:val="0001467F"/>
    <w:rsid w:val="000149C3"/>
    <w:rsid w:val="00016EEB"/>
    <w:rsid w:val="00017C44"/>
    <w:rsid w:val="0002090D"/>
    <w:rsid w:val="00020BF2"/>
    <w:rsid w:val="00020CAC"/>
    <w:rsid w:val="00021AA8"/>
    <w:rsid w:val="000231A1"/>
    <w:rsid w:val="000236B5"/>
    <w:rsid w:val="0002396F"/>
    <w:rsid w:val="00025085"/>
    <w:rsid w:val="00026D9B"/>
    <w:rsid w:val="00026E8E"/>
    <w:rsid w:val="000276DA"/>
    <w:rsid w:val="0003212C"/>
    <w:rsid w:val="000326CA"/>
    <w:rsid w:val="00032C87"/>
    <w:rsid w:val="00033014"/>
    <w:rsid w:val="000349ED"/>
    <w:rsid w:val="00034C79"/>
    <w:rsid w:val="00035CE8"/>
    <w:rsid w:val="00035D95"/>
    <w:rsid w:val="00036E23"/>
    <w:rsid w:val="00037534"/>
    <w:rsid w:val="0004057F"/>
    <w:rsid w:val="000407F8"/>
    <w:rsid w:val="00040894"/>
    <w:rsid w:val="00040A12"/>
    <w:rsid w:val="000412EC"/>
    <w:rsid w:val="0004229E"/>
    <w:rsid w:val="0004268F"/>
    <w:rsid w:val="000432B1"/>
    <w:rsid w:val="00043451"/>
    <w:rsid w:val="000434DF"/>
    <w:rsid w:val="0004354E"/>
    <w:rsid w:val="00043949"/>
    <w:rsid w:val="000440AA"/>
    <w:rsid w:val="0004416B"/>
    <w:rsid w:val="00044D74"/>
    <w:rsid w:val="00046373"/>
    <w:rsid w:val="000464C1"/>
    <w:rsid w:val="00046C00"/>
    <w:rsid w:val="00047818"/>
    <w:rsid w:val="0005049B"/>
    <w:rsid w:val="00051335"/>
    <w:rsid w:val="0005158E"/>
    <w:rsid w:val="00051741"/>
    <w:rsid w:val="00052332"/>
    <w:rsid w:val="000529ED"/>
    <w:rsid w:val="00053110"/>
    <w:rsid w:val="00053B9D"/>
    <w:rsid w:val="00053CE8"/>
    <w:rsid w:val="00055CA9"/>
    <w:rsid w:val="00056735"/>
    <w:rsid w:val="00056EB9"/>
    <w:rsid w:val="0005720B"/>
    <w:rsid w:val="00057E76"/>
    <w:rsid w:val="00060614"/>
    <w:rsid w:val="0006074B"/>
    <w:rsid w:val="00060E3E"/>
    <w:rsid w:val="00061EAF"/>
    <w:rsid w:val="00061FF6"/>
    <w:rsid w:val="000620E2"/>
    <w:rsid w:val="000625EB"/>
    <w:rsid w:val="0006339E"/>
    <w:rsid w:val="000638F0"/>
    <w:rsid w:val="0006410D"/>
    <w:rsid w:val="00064806"/>
    <w:rsid w:val="00065443"/>
    <w:rsid w:val="00067033"/>
    <w:rsid w:val="0006719A"/>
    <w:rsid w:val="00067268"/>
    <w:rsid w:val="000676E6"/>
    <w:rsid w:val="000700F9"/>
    <w:rsid w:val="000706FB"/>
    <w:rsid w:val="0007213A"/>
    <w:rsid w:val="00073579"/>
    <w:rsid w:val="000741EF"/>
    <w:rsid w:val="000749C5"/>
    <w:rsid w:val="00074F07"/>
    <w:rsid w:val="0007564C"/>
    <w:rsid w:val="0007577E"/>
    <w:rsid w:val="00076426"/>
    <w:rsid w:val="000765B7"/>
    <w:rsid w:val="00076E7A"/>
    <w:rsid w:val="00076FDD"/>
    <w:rsid w:val="00077149"/>
    <w:rsid w:val="000778B0"/>
    <w:rsid w:val="00080002"/>
    <w:rsid w:val="000802BB"/>
    <w:rsid w:val="00080FCD"/>
    <w:rsid w:val="00081281"/>
    <w:rsid w:val="00081601"/>
    <w:rsid w:val="00081796"/>
    <w:rsid w:val="00081CF6"/>
    <w:rsid w:val="00082231"/>
    <w:rsid w:val="0008232C"/>
    <w:rsid w:val="00082456"/>
    <w:rsid w:val="00082485"/>
    <w:rsid w:val="00082754"/>
    <w:rsid w:val="0008380D"/>
    <w:rsid w:val="00083A0D"/>
    <w:rsid w:val="00085103"/>
    <w:rsid w:val="00085203"/>
    <w:rsid w:val="00085D87"/>
    <w:rsid w:val="00086352"/>
    <w:rsid w:val="00086457"/>
    <w:rsid w:val="0008678B"/>
    <w:rsid w:val="000872DF"/>
    <w:rsid w:val="00090510"/>
    <w:rsid w:val="00090531"/>
    <w:rsid w:val="000906AA"/>
    <w:rsid w:val="00090E8C"/>
    <w:rsid w:val="00091081"/>
    <w:rsid w:val="0009121A"/>
    <w:rsid w:val="000912A4"/>
    <w:rsid w:val="0009172A"/>
    <w:rsid w:val="00092D2F"/>
    <w:rsid w:val="000932ED"/>
    <w:rsid w:val="00093BBD"/>
    <w:rsid w:val="000955BD"/>
    <w:rsid w:val="00097C02"/>
    <w:rsid w:val="000A0B89"/>
    <w:rsid w:val="000A12ED"/>
    <w:rsid w:val="000A1627"/>
    <w:rsid w:val="000A1A82"/>
    <w:rsid w:val="000A1AC3"/>
    <w:rsid w:val="000A2CA7"/>
    <w:rsid w:val="000A31E6"/>
    <w:rsid w:val="000A3C4C"/>
    <w:rsid w:val="000A5D45"/>
    <w:rsid w:val="000A6160"/>
    <w:rsid w:val="000A6221"/>
    <w:rsid w:val="000A627C"/>
    <w:rsid w:val="000A6AC9"/>
    <w:rsid w:val="000A7480"/>
    <w:rsid w:val="000A767E"/>
    <w:rsid w:val="000B0B85"/>
    <w:rsid w:val="000B1F3D"/>
    <w:rsid w:val="000B2B08"/>
    <w:rsid w:val="000B3023"/>
    <w:rsid w:val="000B3505"/>
    <w:rsid w:val="000B3542"/>
    <w:rsid w:val="000B3729"/>
    <w:rsid w:val="000B3931"/>
    <w:rsid w:val="000B3AB2"/>
    <w:rsid w:val="000B438B"/>
    <w:rsid w:val="000B4CF9"/>
    <w:rsid w:val="000B4D35"/>
    <w:rsid w:val="000B573C"/>
    <w:rsid w:val="000B58C9"/>
    <w:rsid w:val="000B6C30"/>
    <w:rsid w:val="000B6C74"/>
    <w:rsid w:val="000B7679"/>
    <w:rsid w:val="000B7F48"/>
    <w:rsid w:val="000B7FAD"/>
    <w:rsid w:val="000C00D4"/>
    <w:rsid w:val="000C0EBC"/>
    <w:rsid w:val="000C0F54"/>
    <w:rsid w:val="000C0F7C"/>
    <w:rsid w:val="000C1353"/>
    <w:rsid w:val="000C1537"/>
    <w:rsid w:val="000C1955"/>
    <w:rsid w:val="000C1AC5"/>
    <w:rsid w:val="000C242F"/>
    <w:rsid w:val="000C2722"/>
    <w:rsid w:val="000C34EC"/>
    <w:rsid w:val="000C3B9B"/>
    <w:rsid w:val="000C3D30"/>
    <w:rsid w:val="000C51F1"/>
    <w:rsid w:val="000C6865"/>
    <w:rsid w:val="000C73B6"/>
    <w:rsid w:val="000C78D3"/>
    <w:rsid w:val="000C7997"/>
    <w:rsid w:val="000C7C5A"/>
    <w:rsid w:val="000D02F3"/>
    <w:rsid w:val="000D07D6"/>
    <w:rsid w:val="000D0A69"/>
    <w:rsid w:val="000D0ABE"/>
    <w:rsid w:val="000D0F07"/>
    <w:rsid w:val="000D1622"/>
    <w:rsid w:val="000D2072"/>
    <w:rsid w:val="000D2127"/>
    <w:rsid w:val="000D24DE"/>
    <w:rsid w:val="000D282A"/>
    <w:rsid w:val="000D2C19"/>
    <w:rsid w:val="000D2CA4"/>
    <w:rsid w:val="000D4A13"/>
    <w:rsid w:val="000D57A2"/>
    <w:rsid w:val="000D5DB2"/>
    <w:rsid w:val="000D7347"/>
    <w:rsid w:val="000D78AF"/>
    <w:rsid w:val="000D7998"/>
    <w:rsid w:val="000D7DE3"/>
    <w:rsid w:val="000D7F04"/>
    <w:rsid w:val="000E042D"/>
    <w:rsid w:val="000E077E"/>
    <w:rsid w:val="000E1147"/>
    <w:rsid w:val="000E16BE"/>
    <w:rsid w:val="000E203E"/>
    <w:rsid w:val="000E4B2C"/>
    <w:rsid w:val="000E4C48"/>
    <w:rsid w:val="000E4E3C"/>
    <w:rsid w:val="000E55B2"/>
    <w:rsid w:val="000E5E0E"/>
    <w:rsid w:val="000E6558"/>
    <w:rsid w:val="000F1FDA"/>
    <w:rsid w:val="000F32BB"/>
    <w:rsid w:val="000F32D8"/>
    <w:rsid w:val="000F3C06"/>
    <w:rsid w:val="000F3DAB"/>
    <w:rsid w:val="000F3DEF"/>
    <w:rsid w:val="000F3E68"/>
    <w:rsid w:val="000F4040"/>
    <w:rsid w:val="000F431B"/>
    <w:rsid w:val="000F4880"/>
    <w:rsid w:val="000F4B81"/>
    <w:rsid w:val="000F4FCC"/>
    <w:rsid w:val="000F52F4"/>
    <w:rsid w:val="000F6340"/>
    <w:rsid w:val="000F7670"/>
    <w:rsid w:val="00100247"/>
    <w:rsid w:val="00101DC6"/>
    <w:rsid w:val="0010205D"/>
    <w:rsid w:val="0010265E"/>
    <w:rsid w:val="0010274C"/>
    <w:rsid w:val="00104C96"/>
    <w:rsid w:val="00104CF5"/>
    <w:rsid w:val="001052E5"/>
    <w:rsid w:val="0010561C"/>
    <w:rsid w:val="001056CB"/>
    <w:rsid w:val="001066AD"/>
    <w:rsid w:val="001077C6"/>
    <w:rsid w:val="001078E4"/>
    <w:rsid w:val="001110D2"/>
    <w:rsid w:val="00111BC2"/>
    <w:rsid w:val="00112A4D"/>
    <w:rsid w:val="001131E0"/>
    <w:rsid w:val="001135BF"/>
    <w:rsid w:val="00113808"/>
    <w:rsid w:val="00113CE3"/>
    <w:rsid w:val="00114898"/>
    <w:rsid w:val="00115336"/>
    <w:rsid w:val="00115682"/>
    <w:rsid w:val="001156E7"/>
    <w:rsid w:val="0011586D"/>
    <w:rsid w:val="00115BCF"/>
    <w:rsid w:val="00117346"/>
    <w:rsid w:val="001179C2"/>
    <w:rsid w:val="00117AEC"/>
    <w:rsid w:val="001207BF"/>
    <w:rsid w:val="00120A79"/>
    <w:rsid w:val="00120C33"/>
    <w:rsid w:val="00120EEC"/>
    <w:rsid w:val="001214F6"/>
    <w:rsid w:val="00121BE9"/>
    <w:rsid w:val="00121EC5"/>
    <w:rsid w:val="00122FE0"/>
    <w:rsid w:val="00123A8C"/>
    <w:rsid w:val="00124307"/>
    <w:rsid w:val="00124F36"/>
    <w:rsid w:val="00125EE3"/>
    <w:rsid w:val="001264AC"/>
    <w:rsid w:val="00126E41"/>
    <w:rsid w:val="00126F16"/>
    <w:rsid w:val="00131635"/>
    <w:rsid w:val="00132D00"/>
    <w:rsid w:val="00132EE2"/>
    <w:rsid w:val="00132FC1"/>
    <w:rsid w:val="00133B1A"/>
    <w:rsid w:val="00134841"/>
    <w:rsid w:val="00134CC3"/>
    <w:rsid w:val="0013535A"/>
    <w:rsid w:val="00135D22"/>
    <w:rsid w:val="001362E9"/>
    <w:rsid w:val="00136333"/>
    <w:rsid w:val="00136373"/>
    <w:rsid w:val="00136C01"/>
    <w:rsid w:val="00136C22"/>
    <w:rsid w:val="00137138"/>
    <w:rsid w:val="00137370"/>
    <w:rsid w:val="00137E2D"/>
    <w:rsid w:val="001406F8"/>
    <w:rsid w:val="001408E7"/>
    <w:rsid w:val="00140DB8"/>
    <w:rsid w:val="0014133F"/>
    <w:rsid w:val="00141AEC"/>
    <w:rsid w:val="00141D69"/>
    <w:rsid w:val="00143389"/>
    <w:rsid w:val="00144000"/>
    <w:rsid w:val="0014402F"/>
    <w:rsid w:val="001448DE"/>
    <w:rsid w:val="00147AF3"/>
    <w:rsid w:val="00147C2C"/>
    <w:rsid w:val="00150649"/>
    <w:rsid w:val="001510A2"/>
    <w:rsid w:val="001513F4"/>
    <w:rsid w:val="00151618"/>
    <w:rsid w:val="00151817"/>
    <w:rsid w:val="00151B51"/>
    <w:rsid w:val="00151C4F"/>
    <w:rsid w:val="001521FB"/>
    <w:rsid w:val="0015329D"/>
    <w:rsid w:val="00153E51"/>
    <w:rsid w:val="001541CC"/>
    <w:rsid w:val="0015569B"/>
    <w:rsid w:val="001600B3"/>
    <w:rsid w:val="00160B29"/>
    <w:rsid w:val="001619E4"/>
    <w:rsid w:val="001626A7"/>
    <w:rsid w:val="00162701"/>
    <w:rsid w:val="00162E9D"/>
    <w:rsid w:val="00164186"/>
    <w:rsid w:val="00165099"/>
    <w:rsid w:val="0016570E"/>
    <w:rsid w:val="00165863"/>
    <w:rsid w:val="00165DF8"/>
    <w:rsid w:val="001663A3"/>
    <w:rsid w:val="00167927"/>
    <w:rsid w:val="001711FF"/>
    <w:rsid w:val="00172FC5"/>
    <w:rsid w:val="00173B3A"/>
    <w:rsid w:val="00173F69"/>
    <w:rsid w:val="00174829"/>
    <w:rsid w:val="001748E6"/>
    <w:rsid w:val="00174B02"/>
    <w:rsid w:val="0017586A"/>
    <w:rsid w:val="00176798"/>
    <w:rsid w:val="00176C83"/>
    <w:rsid w:val="0018024C"/>
    <w:rsid w:val="00180349"/>
    <w:rsid w:val="001807DA"/>
    <w:rsid w:val="001813B1"/>
    <w:rsid w:val="00183046"/>
    <w:rsid w:val="001831FF"/>
    <w:rsid w:val="001838ED"/>
    <w:rsid w:val="001853AE"/>
    <w:rsid w:val="001869AE"/>
    <w:rsid w:val="00187383"/>
    <w:rsid w:val="001875A1"/>
    <w:rsid w:val="00187945"/>
    <w:rsid w:val="0019031B"/>
    <w:rsid w:val="00190B04"/>
    <w:rsid w:val="00190D93"/>
    <w:rsid w:val="001913A3"/>
    <w:rsid w:val="00191508"/>
    <w:rsid w:val="001917D9"/>
    <w:rsid w:val="00192025"/>
    <w:rsid w:val="001930BD"/>
    <w:rsid w:val="00193854"/>
    <w:rsid w:val="00193F27"/>
    <w:rsid w:val="0019560B"/>
    <w:rsid w:val="00195C9A"/>
    <w:rsid w:val="00195E2B"/>
    <w:rsid w:val="0019630A"/>
    <w:rsid w:val="0019631C"/>
    <w:rsid w:val="001965F2"/>
    <w:rsid w:val="001976B2"/>
    <w:rsid w:val="00197B5D"/>
    <w:rsid w:val="001A07DF"/>
    <w:rsid w:val="001A089E"/>
    <w:rsid w:val="001A20D1"/>
    <w:rsid w:val="001A2138"/>
    <w:rsid w:val="001A28B4"/>
    <w:rsid w:val="001A2E5E"/>
    <w:rsid w:val="001A2FB3"/>
    <w:rsid w:val="001A3311"/>
    <w:rsid w:val="001A375B"/>
    <w:rsid w:val="001A4B24"/>
    <w:rsid w:val="001A4B9E"/>
    <w:rsid w:val="001A4D0F"/>
    <w:rsid w:val="001A5C7B"/>
    <w:rsid w:val="001A712D"/>
    <w:rsid w:val="001B03C6"/>
    <w:rsid w:val="001B10AE"/>
    <w:rsid w:val="001B1575"/>
    <w:rsid w:val="001B2CCF"/>
    <w:rsid w:val="001B30A8"/>
    <w:rsid w:val="001B30D8"/>
    <w:rsid w:val="001B3908"/>
    <w:rsid w:val="001B3A36"/>
    <w:rsid w:val="001B4580"/>
    <w:rsid w:val="001B4DFE"/>
    <w:rsid w:val="001B610D"/>
    <w:rsid w:val="001B7021"/>
    <w:rsid w:val="001B78F8"/>
    <w:rsid w:val="001B7988"/>
    <w:rsid w:val="001C03B4"/>
    <w:rsid w:val="001C0A40"/>
    <w:rsid w:val="001C0AF6"/>
    <w:rsid w:val="001C0B49"/>
    <w:rsid w:val="001C0D3C"/>
    <w:rsid w:val="001C0F3C"/>
    <w:rsid w:val="001C0FAF"/>
    <w:rsid w:val="001C2D1E"/>
    <w:rsid w:val="001C30A1"/>
    <w:rsid w:val="001C326A"/>
    <w:rsid w:val="001C3450"/>
    <w:rsid w:val="001C366F"/>
    <w:rsid w:val="001C37F1"/>
    <w:rsid w:val="001C38D3"/>
    <w:rsid w:val="001C3CDE"/>
    <w:rsid w:val="001C50B9"/>
    <w:rsid w:val="001C530C"/>
    <w:rsid w:val="001C6408"/>
    <w:rsid w:val="001C6C2E"/>
    <w:rsid w:val="001D0158"/>
    <w:rsid w:val="001D0608"/>
    <w:rsid w:val="001D0846"/>
    <w:rsid w:val="001D086E"/>
    <w:rsid w:val="001D116F"/>
    <w:rsid w:val="001D2337"/>
    <w:rsid w:val="001D242F"/>
    <w:rsid w:val="001D2758"/>
    <w:rsid w:val="001D3FF9"/>
    <w:rsid w:val="001D41D6"/>
    <w:rsid w:val="001D47D5"/>
    <w:rsid w:val="001D5475"/>
    <w:rsid w:val="001D5B7A"/>
    <w:rsid w:val="001D636C"/>
    <w:rsid w:val="001D666F"/>
    <w:rsid w:val="001D6AB6"/>
    <w:rsid w:val="001E0ADC"/>
    <w:rsid w:val="001E0B48"/>
    <w:rsid w:val="001E0C39"/>
    <w:rsid w:val="001E0D92"/>
    <w:rsid w:val="001E0FAE"/>
    <w:rsid w:val="001E12A1"/>
    <w:rsid w:val="001E1359"/>
    <w:rsid w:val="001E243F"/>
    <w:rsid w:val="001E291A"/>
    <w:rsid w:val="001E29FF"/>
    <w:rsid w:val="001E2D89"/>
    <w:rsid w:val="001E2E43"/>
    <w:rsid w:val="001E3790"/>
    <w:rsid w:val="001E4390"/>
    <w:rsid w:val="001E4763"/>
    <w:rsid w:val="001E48AD"/>
    <w:rsid w:val="001E5232"/>
    <w:rsid w:val="001E52F1"/>
    <w:rsid w:val="001E538A"/>
    <w:rsid w:val="001E57AD"/>
    <w:rsid w:val="001E5FE9"/>
    <w:rsid w:val="001E773F"/>
    <w:rsid w:val="001E7FD5"/>
    <w:rsid w:val="001F011B"/>
    <w:rsid w:val="001F0255"/>
    <w:rsid w:val="001F07F6"/>
    <w:rsid w:val="001F0AEE"/>
    <w:rsid w:val="001F1557"/>
    <w:rsid w:val="001F1A59"/>
    <w:rsid w:val="001F23DC"/>
    <w:rsid w:val="001F2C8E"/>
    <w:rsid w:val="001F2ED6"/>
    <w:rsid w:val="001F34EE"/>
    <w:rsid w:val="001F38D7"/>
    <w:rsid w:val="001F46AA"/>
    <w:rsid w:val="001F49AB"/>
    <w:rsid w:val="001F6A2E"/>
    <w:rsid w:val="001F7D75"/>
    <w:rsid w:val="00200344"/>
    <w:rsid w:val="002007BC"/>
    <w:rsid w:val="00201F45"/>
    <w:rsid w:val="002021AA"/>
    <w:rsid w:val="00202A4A"/>
    <w:rsid w:val="002033EA"/>
    <w:rsid w:val="00203FDC"/>
    <w:rsid w:val="00204022"/>
    <w:rsid w:val="002063BC"/>
    <w:rsid w:val="002071BF"/>
    <w:rsid w:val="00207CAE"/>
    <w:rsid w:val="0021037A"/>
    <w:rsid w:val="002106B3"/>
    <w:rsid w:val="002107E9"/>
    <w:rsid w:val="0021290A"/>
    <w:rsid w:val="00212A6D"/>
    <w:rsid w:val="002130F6"/>
    <w:rsid w:val="0021361E"/>
    <w:rsid w:val="00213A0A"/>
    <w:rsid w:val="00214388"/>
    <w:rsid w:val="00214480"/>
    <w:rsid w:val="00214662"/>
    <w:rsid w:val="00217241"/>
    <w:rsid w:val="002173D7"/>
    <w:rsid w:val="00217CB2"/>
    <w:rsid w:val="00220DA5"/>
    <w:rsid w:val="00220DEF"/>
    <w:rsid w:val="002212B6"/>
    <w:rsid w:val="00221CED"/>
    <w:rsid w:val="002224BE"/>
    <w:rsid w:val="00222640"/>
    <w:rsid w:val="00222B97"/>
    <w:rsid w:val="00222DD4"/>
    <w:rsid w:val="00223E3A"/>
    <w:rsid w:val="002243F8"/>
    <w:rsid w:val="0022452E"/>
    <w:rsid w:val="00225597"/>
    <w:rsid w:val="00226311"/>
    <w:rsid w:val="00230100"/>
    <w:rsid w:val="00230213"/>
    <w:rsid w:val="00230312"/>
    <w:rsid w:val="00231385"/>
    <w:rsid w:val="0023217A"/>
    <w:rsid w:val="0023245A"/>
    <w:rsid w:val="00233061"/>
    <w:rsid w:val="00233F70"/>
    <w:rsid w:val="00234508"/>
    <w:rsid w:val="0023482A"/>
    <w:rsid w:val="00234A9F"/>
    <w:rsid w:val="00234B6C"/>
    <w:rsid w:val="002355D4"/>
    <w:rsid w:val="00235D23"/>
    <w:rsid w:val="00236622"/>
    <w:rsid w:val="00236EC0"/>
    <w:rsid w:val="00236F23"/>
    <w:rsid w:val="00241A33"/>
    <w:rsid w:val="002426CC"/>
    <w:rsid w:val="00242F94"/>
    <w:rsid w:val="0024391C"/>
    <w:rsid w:val="00244512"/>
    <w:rsid w:val="00244915"/>
    <w:rsid w:val="0024496D"/>
    <w:rsid w:val="00245055"/>
    <w:rsid w:val="00245425"/>
    <w:rsid w:val="00245C14"/>
    <w:rsid w:val="00245C7C"/>
    <w:rsid w:val="00245CEC"/>
    <w:rsid w:val="00246B63"/>
    <w:rsid w:val="00247683"/>
    <w:rsid w:val="0025072B"/>
    <w:rsid w:val="00251618"/>
    <w:rsid w:val="002526D7"/>
    <w:rsid w:val="00252800"/>
    <w:rsid w:val="002535DE"/>
    <w:rsid w:val="0025388D"/>
    <w:rsid w:val="002538AF"/>
    <w:rsid w:val="0025430D"/>
    <w:rsid w:val="002559D4"/>
    <w:rsid w:val="00255E68"/>
    <w:rsid w:val="00256841"/>
    <w:rsid w:val="00256E86"/>
    <w:rsid w:val="00257CF8"/>
    <w:rsid w:val="002601B5"/>
    <w:rsid w:val="002605C8"/>
    <w:rsid w:val="0026072B"/>
    <w:rsid w:val="00260C9D"/>
    <w:rsid w:val="002611B8"/>
    <w:rsid w:val="00261363"/>
    <w:rsid w:val="00261C3A"/>
    <w:rsid w:val="0026225B"/>
    <w:rsid w:val="002642A5"/>
    <w:rsid w:val="00265D26"/>
    <w:rsid w:val="00266304"/>
    <w:rsid w:val="00266FB3"/>
    <w:rsid w:val="00270553"/>
    <w:rsid w:val="002705A3"/>
    <w:rsid w:val="00270AB5"/>
    <w:rsid w:val="0027147A"/>
    <w:rsid w:val="00271DEF"/>
    <w:rsid w:val="00272714"/>
    <w:rsid w:val="00272876"/>
    <w:rsid w:val="00272CDB"/>
    <w:rsid w:val="00273114"/>
    <w:rsid w:val="00273F11"/>
    <w:rsid w:val="0027620F"/>
    <w:rsid w:val="002763DB"/>
    <w:rsid w:val="00276A75"/>
    <w:rsid w:val="00276E27"/>
    <w:rsid w:val="00277CAF"/>
    <w:rsid w:val="00280401"/>
    <w:rsid w:val="00281080"/>
    <w:rsid w:val="00281094"/>
    <w:rsid w:val="002810CB"/>
    <w:rsid w:val="00281194"/>
    <w:rsid w:val="00281276"/>
    <w:rsid w:val="00281643"/>
    <w:rsid w:val="00281DCD"/>
    <w:rsid w:val="00282503"/>
    <w:rsid w:val="0028370E"/>
    <w:rsid w:val="00283D52"/>
    <w:rsid w:val="0028416F"/>
    <w:rsid w:val="00284DB2"/>
    <w:rsid w:val="002852FC"/>
    <w:rsid w:val="00285AEA"/>
    <w:rsid w:val="00285BC5"/>
    <w:rsid w:val="0028641E"/>
    <w:rsid w:val="0028667F"/>
    <w:rsid w:val="00286AA5"/>
    <w:rsid w:val="0028749A"/>
    <w:rsid w:val="002875DD"/>
    <w:rsid w:val="00287F44"/>
    <w:rsid w:val="00290222"/>
    <w:rsid w:val="0029060F"/>
    <w:rsid w:val="00290F99"/>
    <w:rsid w:val="00290FDA"/>
    <w:rsid w:val="00291469"/>
    <w:rsid w:val="0029207F"/>
    <w:rsid w:val="002920B3"/>
    <w:rsid w:val="00294267"/>
    <w:rsid w:val="00294E65"/>
    <w:rsid w:val="002950D2"/>
    <w:rsid w:val="00295BFF"/>
    <w:rsid w:val="00296078"/>
    <w:rsid w:val="0029625C"/>
    <w:rsid w:val="0029735F"/>
    <w:rsid w:val="00297660"/>
    <w:rsid w:val="00297E13"/>
    <w:rsid w:val="002A02BB"/>
    <w:rsid w:val="002A039B"/>
    <w:rsid w:val="002A096A"/>
    <w:rsid w:val="002A22FE"/>
    <w:rsid w:val="002A2EFB"/>
    <w:rsid w:val="002A3384"/>
    <w:rsid w:val="002A3997"/>
    <w:rsid w:val="002A3A25"/>
    <w:rsid w:val="002A3D7F"/>
    <w:rsid w:val="002A45FD"/>
    <w:rsid w:val="002A4819"/>
    <w:rsid w:val="002A4A0F"/>
    <w:rsid w:val="002A4A7A"/>
    <w:rsid w:val="002A58B5"/>
    <w:rsid w:val="002A656F"/>
    <w:rsid w:val="002A6A49"/>
    <w:rsid w:val="002A79E5"/>
    <w:rsid w:val="002A7CD5"/>
    <w:rsid w:val="002B0820"/>
    <w:rsid w:val="002B1294"/>
    <w:rsid w:val="002B15C9"/>
    <w:rsid w:val="002B1E87"/>
    <w:rsid w:val="002B20DB"/>
    <w:rsid w:val="002B2832"/>
    <w:rsid w:val="002B349B"/>
    <w:rsid w:val="002B3706"/>
    <w:rsid w:val="002B37D2"/>
    <w:rsid w:val="002B3D11"/>
    <w:rsid w:val="002B3E95"/>
    <w:rsid w:val="002B78FD"/>
    <w:rsid w:val="002B7929"/>
    <w:rsid w:val="002C3091"/>
    <w:rsid w:val="002C3F26"/>
    <w:rsid w:val="002C4196"/>
    <w:rsid w:val="002C4C03"/>
    <w:rsid w:val="002C55A6"/>
    <w:rsid w:val="002C5B50"/>
    <w:rsid w:val="002C6664"/>
    <w:rsid w:val="002C75B6"/>
    <w:rsid w:val="002C7941"/>
    <w:rsid w:val="002C79AC"/>
    <w:rsid w:val="002C7DF0"/>
    <w:rsid w:val="002D080A"/>
    <w:rsid w:val="002D185A"/>
    <w:rsid w:val="002D220D"/>
    <w:rsid w:val="002D2BAB"/>
    <w:rsid w:val="002D37EB"/>
    <w:rsid w:val="002D4144"/>
    <w:rsid w:val="002D5212"/>
    <w:rsid w:val="002D552C"/>
    <w:rsid w:val="002D55B1"/>
    <w:rsid w:val="002D5F7E"/>
    <w:rsid w:val="002D6314"/>
    <w:rsid w:val="002D6EC8"/>
    <w:rsid w:val="002D6F50"/>
    <w:rsid w:val="002E0A8A"/>
    <w:rsid w:val="002E0C4C"/>
    <w:rsid w:val="002E100F"/>
    <w:rsid w:val="002E38B5"/>
    <w:rsid w:val="002E4152"/>
    <w:rsid w:val="002E4AA7"/>
    <w:rsid w:val="002E535B"/>
    <w:rsid w:val="002E54F1"/>
    <w:rsid w:val="002E5B2D"/>
    <w:rsid w:val="002E5D89"/>
    <w:rsid w:val="002E5FFC"/>
    <w:rsid w:val="002E688F"/>
    <w:rsid w:val="002E75FA"/>
    <w:rsid w:val="002F0B5C"/>
    <w:rsid w:val="002F1895"/>
    <w:rsid w:val="002F40F9"/>
    <w:rsid w:val="002F4984"/>
    <w:rsid w:val="002F4CE9"/>
    <w:rsid w:val="002F637F"/>
    <w:rsid w:val="002F7283"/>
    <w:rsid w:val="002F79D1"/>
    <w:rsid w:val="002F7AA8"/>
    <w:rsid w:val="00300FF6"/>
    <w:rsid w:val="00302613"/>
    <w:rsid w:val="00302BF8"/>
    <w:rsid w:val="00302D64"/>
    <w:rsid w:val="00302E6C"/>
    <w:rsid w:val="0030594A"/>
    <w:rsid w:val="00305BA9"/>
    <w:rsid w:val="00306BB4"/>
    <w:rsid w:val="00307200"/>
    <w:rsid w:val="00307AEC"/>
    <w:rsid w:val="0031259F"/>
    <w:rsid w:val="00313E24"/>
    <w:rsid w:val="00314FF9"/>
    <w:rsid w:val="00315061"/>
    <w:rsid w:val="003154C5"/>
    <w:rsid w:val="00316697"/>
    <w:rsid w:val="00316F22"/>
    <w:rsid w:val="00317198"/>
    <w:rsid w:val="003200FA"/>
    <w:rsid w:val="00320137"/>
    <w:rsid w:val="00320559"/>
    <w:rsid w:val="00321F49"/>
    <w:rsid w:val="00322481"/>
    <w:rsid w:val="003229DD"/>
    <w:rsid w:val="00322B24"/>
    <w:rsid w:val="003234FC"/>
    <w:rsid w:val="003238D5"/>
    <w:rsid w:val="00324C35"/>
    <w:rsid w:val="0032599D"/>
    <w:rsid w:val="00325A64"/>
    <w:rsid w:val="00325DF4"/>
    <w:rsid w:val="0032626D"/>
    <w:rsid w:val="00326364"/>
    <w:rsid w:val="003267DF"/>
    <w:rsid w:val="0032794B"/>
    <w:rsid w:val="0032794E"/>
    <w:rsid w:val="00331243"/>
    <w:rsid w:val="00331C1F"/>
    <w:rsid w:val="0033269A"/>
    <w:rsid w:val="00332A20"/>
    <w:rsid w:val="003332F3"/>
    <w:rsid w:val="0033366A"/>
    <w:rsid w:val="003341BC"/>
    <w:rsid w:val="003341F4"/>
    <w:rsid w:val="00334441"/>
    <w:rsid w:val="00334EEB"/>
    <w:rsid w:val="0033556E"/>
    <w:rsid w:val="00336532"/>
    <w:rsid w:val="0033698F"/>
    <w:rsid w:val="00336A2D"/>
    <w:rsid w:val="00336B9B"/>
    <w:rsid w:val="0033741E"/>
    <w:rsid w:val="00340481"/>
    <w:rsid w:val="00340BFB"/>
    <w:rsid w:val="0034119D"/>
    <w:rsid w:val="0034139F"/>
    <w:rsid w:val="0034250A"/>
    <w:rsid w:val="003425A0"/>
    <w:rsid w:val="00343869"/>
    <w:rsid w:val="00343CB8"/>
    <w:rsid w:val="003442AF"/>
    <w:rsid w:val="00344601"/>
    <w:rsid w:val="00344D04"/>
    <w:rsid w:val="00345859"/>
    <w:rsid w:val="00346A65"/>
    <w:rsid w:val="00347BF5"/>
    <w:rsid w:val="00350298"/>
    <w:rsid w:val="003502B8"/>
    <w:rsid w:val="003509A2"/>
    <w:rsid w:val="0035235E"/>
    <w:rsid w:val="003523D6"/>
    <w:rsid w:val="00352926"/>
    <w:rsid w:val="0035461D"/>
    <w:rsid w:val="003547FD"/>
    <w:rsid w:val="00354C00"/>
    <w:rsid w:val="00354FD6"/>
    <w:rsid w:val="0035558A"/>
    <w:rsid w:val="00355CDC"/>
    <w:rsid w:val="003567D6"/>
    <w:rsid w:val="00356A05"/>
    <w:rsid w:val="00357305"/>
    <w:rsid w:val="0035746F"/>
    <w:rsid w:val="00360317"/>
    <w:rsid w:val="0036117A"/>
    <w:rsid w:val="003619B1"/>
    <w:rsid w:val="00362BA7"/>
    <w:rsid w:val="00362F00"/>
    <w:rsid w:val="0036372B"/>
    <w:rsid w:val="00364B49"/>
    <w:rsid w:val="00364E77"/>
    <w:rsid w:val="00365437"/>
    <w:rsid w:val="00365F18"/>
    <w:rsid w:val="00366067"/>
    <w:rsid w:val="00366A3D"/>
    <w:rsid w:val="00366D0C"/>
    <w:rsid w:val="00367F2B"/>
    <w:rsid w:val="00370A3B"/>
    <w:rsid w:val="00370B82"/>
    <w:rsid w:val="003741D2"/>
    <w:rsid w:val="0037449D"/>
    <w:rsid w:val="003744DC"/>
    <w:rsid w:val="0037458D"/>
    <w:rsid w:val="00374CB3"/>
    <w:rsid w:val="003763EE"/>
    <w:rsid w:val="003766DC"/>
    <w:rsid w:val="00376BB0"/>
    <w:rsid w:val="00377BAF"/>
    <w:rsid w:val="00377BCD"/>
    <w:rsid w:val="003809AE"/>
    <w:rsid w:val="00381C4C"/>
    <w:rsid w:val="0038239B"/>
    <w:rsid w:val="00382E33"/>
    <w:rsid w:val="0038327A"/>
    <w:rsid w:val="00383968"/>
    <w:rsid w:val="003846BE"/>
    <w:rsid w:val="00384C4C"/>
    <w:rsid w:val="00384EA5"/>
    <w:rsid w:val="00386587"/>
    <w:rsid w:val="003867E0"/>
    <w:rsid w:val="00386883"/>
    <w:rsid w:val="00386993"/>
    <w:rsid w:val="003904FD"/>
    <w:rsid w:val="00390979"/>
    <w:rsid w:val="00391816"/>
    <w:rsid w:val="00391DE8"/>
    <w:rsid w:val="00392562"/>
    <w:rsid w:val="0039312B"/>
    <w:rsid w:val="003932E2"/>
    <w:rsid w:val="00393694"/>
    <w:rsid w:val="0039501C"/>
    <w:rsid w:val="003955F4"/>
    <w:rsid w:val="0039574C"/>
    <w:rsid w:val="003962D0"/>
    <w:rsid w:val="00397314"/>
    <w:rsid w:val="00397682"/>
    <w:rsid w:val="003978EE"/>
    <w:rsid w:val="003A0025"/>
    <w:rsid w:val="003A29BA"/>
    <w:rsid w:val="003A34FB"/>
    <w:rsid w:val="003A4128"/>
    <w:rsid w:val="003A5211"/>
    <w:rsid w:val="003A52BE"/>
    <w:rsid w:val="003A60F0"/>
    <w:rsid w:val="003A776D"/>
    <w:rsid w:val="003B0746"/>
    <w:rsid w:val="003B0C8A"/>
    <w:rsid w:val="003B0C94"/>
    <w:rsid w:val="003B34BE"/>
    <w:rsid w:val="003B3832"/>
    <w:rsid w:val="003B3F39"/>
    <w:rsid w:val="003B4BA1"/>
    <w:rsid w:val="003B5252"/>
    <w:rsid w:val="003B5FD8"/>
    <w:rsid w:val="003B63EC"/>
    <w:rsid w:val="003B6F09"/>
    <w:rsid w:val="003B77FF"/>
    <w:rsid w:val="003C053F"/>
    <w:rsid w:val="003C063F"/>
    <w:rsid w:val="003C0691"/>
    <w:rsid w:val="003C0CDC"/>
    <w:rsid w:val="003C132E"/>
    <w:rsid w:val="003C1FCE"/>
    <w:rsid w:val="003C25FD"/>
    <w:rsid w:val="003C3145"/>
    <w:rsid w:val="003C451A"/>
    <w:rsid w:val="003C46DC"/>
    <w:rsid w:val="003C4A3D"/>
    <w:rsid w:val="003C55F6"/>
    <w:rsid w:val="003C57C9"/>
    <w:rsid w:val="003C5B88"/>
    <w:rsid w:val="003C5D2C"/>
    <w:rsid w:val="003C61B2"/>
    <w:rsid w:val="003C7928"/>
    <w:rsid w:val="003D04FA"/>
    <w:rsid w:val="003D0A7D"/>
    <w:rsid w:val="003D19FA"/>
    <w:rsid w:val="003D2B61"/>
    <w:rsid w:val="003D31FE"/>
    <w:rsid w:val="003D369B"/>
    <w:rsid w:val="003D3777"/>
    <w:rsid w:val="003D4B1A"/>
    <w:rsid w:val="003D4B35"/>
    <w:rsid w:val="003D528A"/>
    <w:rsid w:val="003D5BA1"/>
    <w:rsid w:val="003D5CF1"/>
    <w:rsid w:val="003D6075"/>
    <w:rsid w:val="003D61D6"/>
    <w:rsid w:val="003D6622"/>
    <w:rsid w:val="003D70AB"/>
    <w:rsid w:val="003D7355"/>
    <w:rsid w:val="003E0E59"/>
    <w:rsid w:val="003E0FA8"/>
    <w:rsid w:val="003E12EA"/>
    <w:rsid w:val="003E1385"/>
    <w:rsid w:val="003E1DAD"/>
    <w:rsid w:val="003E216E"/>
    <w:rsid w:val="003E37CC"/>
    <w:rsid w:val="003E3989"/>
    <w:rsid w:val="003E3C90"/>
    <w:rsid w:val="003E3DB0"/>
    <w:rsid w:val="003E4FFB"/>
    <w:rsid w:val="003E6416"/>
    <w:rsid w:val="003E7710"/>
    <w:rsid w:val="003F12F9"/>
    <w:rsid w:val="003F148D"/>
    <w:rsid w:val="003F1C1D"/>
    <w:rsid w:val="003F204C"/>
    <w:rsid w:val="003F24C7"/>
    <w:rsid w:val="003F2984"/>
    <w:rsid w:val="003F3AEC"/>
    <w:rsid w:val="003F426C"/>
    <w:rsid w:val="003F437C"/>
    <w:rsid w:val="003F4986"/>
    <w:rsid w:val="003F5ED6"/>
    <w:rsid w:val="003F6521"/>
    <w:rsid w:val="004008C7"/>
    <w:rsid w:val="004019A6"/>
    <w:rsid w:val="00401BD0"/>
    <w:rsid w:val="0040210F"/>
    <w:rsid w:val="004027C9"/>
    <w:rsid w:val="004029A2"/>
    <w:rsid w:val="004047B9"/>
    <w:rsid w:val="004048D7"/>
    <w:rsid w:val="00404D63"/>
    <w:rsid w:val="0040525D"/>
    <w:rsid w:val="004052C5"/>
    <w:rsid w:val="00406799"/>
    <w:rsid w:val="004077C4"/>
    <w:rsid w:val="004118F7"/>
    <w:rsid w:val="00412343"/>
    <w:rsid w:val="0041265F"/>
    <w:rsid w:val="00412774"/>
    <w:rsid w:val="00412B90"/>
    <w:rsid w:val="004139D8"/>
    <w:rsid w:val="00413CD9"/>
    <w:rsid w:val="0041463B"/>
    <w:rsid w:val="00415C29"/>
    <w:rsid w:val="004161AC"/>
    <w:rsid w:val="004161B0"/>
    <w:rsid w:val="004163DD"/>
    <w:rsid w:val="00417AF4"/>
    <w:rsid w:val="004200D8"/>
    <w:rsid w:val="00421FCB"/>
    <w:rsid w:val="00422D96"/>
    <w:rsid w:val="00422F20"/>
    <w:rsid w:val="00423C07"/>
    <w:rsid w:val="00424452"/>
    <w:rsid w:val="00425227"/>
    <w:rsid w:val="0042640F"/>
    <w:rsid w:val="00427142"/>
    <w:rsid w:val="004273B8"/>
    <w:rsid w:val="0043055A"/>
    <w:rsid w:val="004308B7"/>
    <w:rsid w:val="00431449"/>
    <w:rsid w:val="004317FD"/>
    <w:rsid w:val="004318DF"/>
    <w:rsid w:val="004330C2"/>
    <w:rsid w:val="00433180"/>
    <w:rsid w:val="004333A1"/>
    <w:rsid w:val="004333F7"/>
    <w:rsid w:val="00433D3C"/>
    <w:rsid w:val="00433F9E"/>
    <w:rsid w:val="00435193"/>
    <w:rsid w:val="00436002"/>
    <w:rsid w:val="0043690F"/>
    <w:rsid w:val="00436C51"/>
    <w:rsid w:val="00437DD8"/>
    <w:rsid w:val="0044021C"/>
    <w:rsid w:val="004408DA"/>
    <w:rsid w:val="00440DA1"/>
    <w:rsid w:val="00441B81"/>
    <w:rsid w:val="004428D8"/>
    <w:rsid w:val="00442B92"/>
    <w:rsid w:val="00442C08"/>
    <w:rsid w:val="00443E4B"/>
    <w:rsid w:val="00444C85"/>
    <w:rsid w:val="004453FB"/>
    <w:rsid w:val="00445656"/>
    <w:rsid w:val="00446333"/>
    <w:rsid w:val="0044684A"/>
    <w:rsid w:val="0044720B"/>
    <w:rsid w:val="00447301"/>
    <w:rsid w:val="00447706"/>
    <w:rsid w:val="00447A17"/>
    <w:rsid w:val="00447D14"/>
    <w:rsid w:val="00447FED"/>
    <w:rsid w:val="00450036"/>
    <w:rsid w:val="00452016"/>
    <w:rsid w:val="00452057"/>
    <w:rsid w:val="0045208A"/>
    <w:rsid w:val="00452F6D"/>
    <w:rsid w:val="004530D3"/>
    <w:rsid w:val="00454052"/>
    <w:rsid w:val="00454413"/>
    <w:rsid w:val="004549AD"/>
    <w:rsid w:val="00455ADD"/>
    <w:rsid w:val="00455BC7"/>
    <w:rsid w:val="00455D52"/>
    <w:rsid w:val="0045681A"/>
    <w:rsid w:val="00456F69"/>
    <w:rsid w:val="00457CDB"/>
    <w:rsid w:val="0046140A"/>
    <w:rsid w:val="00461B6A"/>
    <w:rsid w:val="004621C2"/>
    <w:rsid w:val="00462395"/>
    <w:rsid w:val="00462711"/>
    <w:rsid w:val="004630E7"/>
    <w:rsid w:val="00463323"/>
    <w:rsid w:val="00463A40"/>
    <w:rsid w:val="0046428D"/>
    <w:rsid w:val="004642B7"/>
    <w:rsid w:val="00464AC2"/>
    <w:rsid w:val="0046573B"/>
    <w:rsid w:val="004663DB"/>
    <w:rsid w:val="00467F78"/>
    <w:rsid w:val="00470848"/>
    <w:rsid w:val="00470A3B"/>
    <w:rsid w:val="00470A4D"/>
    <w:rsid w:val="0047130E"/>
    <w:rsid w:val="00471422"/>
    <w:rsid w:val="00471D58"/>
    <w:rsid w:val="00471FFB"/>
    <w:rsid w:val="0047205E"/>
    <w:rsid w:val="00473952"/>
    <w:rsid w:val="004745BD"/>
    <w:rsid w:val="00474979"/>
    <w:rsid w:val="0047544B"/>
    <w:rsid w:val="00475A42"/>
    <w:rsid w:val="004806A4"/>
    <w:rsid w:val="00482549"/>
    <w:rsid w:val="00482C02"/>
    <w:rsid w:val="00483136"/>
    <w:rsid w:val="004835A1"/>
    <w:rsid w:val="00483E32"/>
    <w:rsid w:val="004849BD"/>
    <w:rsid w:val="004854B6"/>
    <w:rsid w:val="00485751"/>
    <w:rsid w:val="00490AD8"/>
    <w:rsid w:val="00491343"/>
    <w:rsid w:val="004916DE"/>
    <w:rsid w:val="00491778"/>
    <w:rsid w:val="00491930"/>
    <w:rsid w:val="0049204B"/>
    <w:rsid w:val="004932CA"/>
    <w:rsid w:val="004934A3"/>
    <w:rsid w:val="004938F4"/>
    <w:rsid w:val="0049397D"/>
    <w:rsid w:val="00493D5D"/>
    <w:rsid w:val="004944AB"/>
    <w:rsid w:val="00494D54"/>
    <w:rsid w:val="00494F1A"/>
    <w:rsid w:val="00494FB2"/>
    <w:rsid w:val="00495C4F"/>
    <w:rsid w:val="0049616A"/>
    <w:rsid w:val="0049693A"/>
    <w:rsid w:val="004A0468"/>
    <w:rsid w:val="004A176E"/>
    <w:rsid w:val="004A1E8D"/>
    <w:rsid w:val="004A225F"/>
    <w:rsid w:val="004A257D"/>
    <w:rsid w:val="004A2627"/>
    <w:rsid w:val="004A2EA4"/>
    <w:rsid w:val="004A3013"/>
    <w:rsid w:val="004A318E"/>
    <w:rsid w:val="004A32EF"/>
    <w:rsid w:val="004A32F5"/>
    <w:rsid w:val="004A37D1"/>
    <w:rsid w:val="004A3952"/>
    <w:rsid w:val="004A4E4C"/>
    <w:rsid w:val="004A4E7F"/>
    <w:rsid w:val="004A6361"/>
    <w:rsid w:val="004A6B7F"/>
    <w:rsid w:val="004A6C0D"/>
    <w:rsid w:val="004A7118"/>
    <w:rsid w:val="004A7134"/>
    <w:rsid w:val="004A776E"/>
    <w:rsid w:val="004A77D7"/>
    <w:rsid w:val="004A77DA"/>
    <w:rsid w:val="004B0454"/>
    <w:rsid w:val="004B0465"/>
    <w:rsid w:val="004B0C63"/>
    <w:rsid w:val="004B14E6"/>
    <w:rsid w:val="004B270D"/>
    <w:rsid w:val="004B3BDF"/>
    <w:rsid w:val="004B49BD"/>
    <w:rsid w:val="004B5CAD"/>
    <w:rsid w:val="004B77D7"/>
    <w:rsid w:val="004B78F7"/>
    <w:rsid w:val="004B7D69"/>
    <w:rsid w:val="004C0564"/>
    <w:rsid w:val="004C0606"/>
    <w:rsid w:val="004C0C43"/>
    <w:rsid w:val="004C0F29"/>
    <w:rsid w:val="004C1EE9"/>
    <w:rsid w:val="004C2D97"/>
    <w:rsid w:val="004C3083"/>
    <w:rsid w:val="004C3A6A"/>
    <w:rsid w:val="004C3C4F"/>
    <w:rsid w:val="004C47C1"/>
    <w:rsid w:val="004C4AA5"/>
    <w:rsid w:val="004C561C"/>
    <w:rsid w:val="004C5B8F"/>
    <w:rsid w:val="004C62BC"/>
    <w:rsid w:val="004C748F"/>
    <w:rsid w:val="004C78E2"/>
    <w:rsid w:val="004C7C73"/>
    <w:rsid w:val="004C7C99"/>
    <w:rsid w:val="004D05A6"/>
    <w:rsid w:val="004D15CA"/>
    <w:rsid w:val="004D1714"/>
    <w:rsid w:val="004D20EA"/>
    <w:rsid w:val="004D2142"/>
    <w:rsid w:val="004D217F"/>
    <w:rsid w:val="004D28ED"/>
    <w:rsid w:val="004D2920"/>
    <w:rsid w:val="004D2B11"/>
    <w:rsid w:val="004D2CFB"/>
    <w:rsid w:val="004D2EC1"/>
    <w:rsid w:val="004D2FA4"/>
    <w:rsid w:val="004D37CE"/>
    <w:rsid w:val="004D3BD3"/>
    <w:rsid w:val="004D3D8C"/>
    <w:rsid w:val="004D4BD8"/>
    <w:rsid w:val="004D53C7"/>
    <w:rsid w:val="004D5972"/>
    <w:rsid w:val="004D5A4E"/>
    <w:rsid w:val="004D732F"/>
    <w:rsid w:val="004E01BD"/>
    <w:rsid w:val="004E0C16"/>
    <w:rsid w:val="004E1912"/>
    <w:rsid w:val="004E1A17"/>
    <w:rsid w:val="004E2588"/>
    <w:rsid w:val="004E277B"/>
    <w:rsid w:val="004E3C1B"/>
    <w:rsid w:val="004E3C46"/>
    <w:rsid w:val="004E47A9"/>
    <w:rsid w:val="004E5938"/>
    <w:rsid w:val="004E6573"/>
    <w:rsid w:val="004E6638"/>
    <w:rsid w:val="004E6781"/>
    <w:rsid w:val="004E7088"/>
    <w:rsid w:val="004E725E"/>
    <w:rsid w:val="004E797A"/>
    <w:rsid w:val="004F1EAF"/>
    <w:rsid w:val="004F2D40"/>
    <w:rsid w:val="004F2D9B"/>
    <w:rsid w:val="004F44AE"/>
    <w:rsid w:val="004F4845"/>
    <w:rsid w:val="004F4D95"/>
    <w:rsid w:val="004F5039"/>
    <w:rsid w:val="004F5044"/>
    <w:rsid w:val="004F519F"/>
    <w:rsid w:val="004F71B8"/>
    <w:rsid w:val="004F7618"/>
    <w:rsid w:val="004F7AFF"/>
    <w:rsid w:val="00501490"/>
    <w:rsid w:val="00502156"/>
    <w:rsid w:val="00502302"/>
    <w:rsid w:val="0050252C"/>
    <w:rsid w:val="00502938"/>
    <w:rsid w:val="005036C7"/>
    <w:rsid w:val="00503757"/>
    <w:rsid w:val="00506326"/>
    <w:rsid w:val="00506644"/>
    <w:rsid w:val="0050777F"/>
    <w:rsid w:val="00507ED1"/>
    <w:rsid w:val="005101D8"/>
    <w:rsid w:val="00510AA0"/>
    <w:rsid w:val="00511346"/>
    <w:rsid w:val="00511373"/>
    <w:rsid w:val="005117DB"/>
    <w:rsid w:val="00511CDD"/>
    <w:rsid w:val="005122B6"/>
    <w:rsid w:val="00513528"/>
    <w:rsid w:val="00513BDC"/>
    <w:rsid w:val="00513F80"/>
    <w:rsid w:val="00514105"/>
    <w:rsid w:val="00514301"/>
    <w:rsid w:val="00514EF1"/>
    <w:rsid w:val="00515070"/>
    <w:rsid w:val="0051657E"/>
    <w:rsid w:val="00516B3E"/>
    <w:rsid w:val="00516FB7"/>
    <w:rsid w:val="00520927"/>
    <w:rsid w:val="00521622"/>
    <w:rsid w:val="00521681"/>
    <w:rsid w:val="00522E51"/>
    <w:rsid w:val="0052331F"/>
    <w:rsid w:val="005237F9"/>
    <w:rsid w:val="00523D76"/>
    <w:rsid w:val="0052434D"/>
    <w:rsid w:val="005243C9"/>
    <w:rsid w:val="005243E2"/>
    <w:rsid w:val="005244EC"/>
    <w:rsid w:val="00524B85"/>
    <w:rsid w:val="00524C52"/>
    <w:rsid w:val="00524FE3"/>
    <w:rsid w:val="005255E3"/>
    <w:rsid w:val="0052560A"/>
    <w:rsid w:val="005263FB"/>
    <w:rsid w:val="00527BC5"/>
    <w:rsid w:val="00527D52"/>
    <w:rsid w:val="00530437"/>
    <w:rsid w:val="00532AA7"/>
    <w:rsid w:val="005342C4"/>
    <w:rsid w:val="00535D3D"/>
    <w:rsid w:val="00535D98"/>
    <w:rsid w:val="00535E11"/>
    <w:rsid w:val="0054143D"/>
    <w:rsid w:val="00542512"/>
    <w:rsid w:val="00542789"/>
    <w:rsid w:val="00542C13"/>
    <w:rsid w:val="0054309A"/>
    <w:rsid w:val="005434E9"/>
    <w:rsid w:val="005438A2"/>
    <w:rsid w:val="00543C25"/>
    <w:rsid w:val="0054406D"/>
    <w:rsid w:val="0054416C"/>
    <w:rsid w:val="00544D34"/>
    <w:rsid w:val="005451D3"/>
    <w:rsid w:val="00545CF4"/>
    <w:rsid w:val="00546178"/>
    <w:rsid w:val="00546E1F"/>
    <w:rsid w:val="0054733D"/>
    <w:rsid w:val="00550080"/>
    <w:rsid w:val="005512D2"/>
    <w:rsid w:val="0055235E"/>
    <w:rsid w:val="00552A6A"/>
    <w:rsid w:val="00552E16"/>
    <w:rsid w:val="00552E67"/>
    <w:rsid w:val="0055311F"/>
    <w:rsid w:val="005537E1"/>
    <w:rsid w:val="00554C98"/>
    <w:rsid w:val="0055553B"/>
    <w:rsid w:val="00555650"/>
    <w:rsid w:val="005558F6"/>
    <w:rsid w:val="00555EFD"/>
    <w:rsid w:val="005568D0"/>
    <w:rsid w:val="00557779"/>
    <w:rsid w:val="00557F0D"/>
    <w:rsid w:val="005600D4"/>
    <w:rsid w:val="005607DE"/>
    <w:rsid w:val="0056091D"/>
    <w:rsid w:val="00561713"/>
    <w:rsid w:val="00562E4E"/>
    <w:rsid w:val="00563440"/>
    <w:rsid w:val="00563892"/>
    <w:rsid w:val="00563A8E"/>
    <w:rsid w:val="00563FCE"/>
    <w:rsid w:val="005641E3"/>
    <w:rsid w:val="00565E00"/>
    <w:rsid w:val="00566767"/>
    <w:rsid w:val="00566ACD"/>
    <w:rsid w:val="00566F05"/>
    <w:rsid w:val="00567387"/>
    <w:rsid w:val="00567AA7"/>
    <w:rsid w:val="005702C2"/>
    <w:rsid w:val="00570C7C"/>
    <w:rsid w:val="00570D4B"/>
    <w:rsid w:val="00571307"/>
    <w:rsid w:val="00571398"/>
    <w:rsid w:val="0057186D"/>
    <w:rsid w:val="00571B6E"/>
    <w:rsid w:val="00572718"/>
    <w:rsid w:val="00572836"/>
    <w:rsid w:val="005728FD"/>
    <w:rsid w:val="00573092"/>
    <w:rsid w:val="00574728"/>
    <w:rsid w:val="00574D3F"/>
    <w:rsid w:val="00574FE4"/>
    <w:rsid w:val="00575907"/>
    <w:rsid w:val="00575E0C"/>
    <w:rsid w:val="00576331"/>
    <w:rsid w:val="00576476"/>
    <w:rsid w:val="005767FB"/>
    <w:rsid w:val="00576E58"/>
    <w:rsid w:val="0057778E"/>
    <w:rsid w:val="0058011F"/>
    <w:rsid w:val="00580CE0"/>
    <w:rsid w:val="00580DCD"/>
    <w:rsid w:val="00581278"/>
    <w:rsid w:val="00581B3D"/>
    <w:rsid w:val="00581E1D"/>
    <w:rsid w:val="00582147"/>
    <w:rsid w:val="0058275E"/>
    <w:rsid w:val="00582B77"/>
    <w:rsid w:val="00583079"/>
    <w:rsid w:val="00583D3F"/>
    <w:rsid w:val="00584D66"/>
    <w:rsid w:val="00584EF4"/>
    <w:rsid w:val="00585F7A"/>
    <w:rsid w:val="00590115"/>
    <w:rsid w:val="0059050E"/>
    <w:rsid w:val="005907BC"/>
    <w:rsid w:val="0059094A"/>
    <w:rsid w:val="00590B90"/>
    <w:rsid w:val="00590CA6"/>
    <w:rsid w:val="005912FB"/>
    <w:rsid w:val="00592746"/>
    <w:rsid w:val="0059275C"/>
    <w:rsid w:val="005935CA"/>
    <w:rsid w:val="005937F4"/>
    <w:rsid w:val="00594D50"/>
    <w:rsid w:val="00594E46"/>
    <w:rsid w:val="00595A9E"/>
    <w:rsid w:val="00595BF6"/>
    <w:rsid w:val="00596775"/>
    <w:rsid w:val="00596C0C"/>
    <w:rsid w:val="005A0DF4"/>
    <w:rsid w:val="005A0F26"/>
    <w:rsid w:val="005A1C6F"/>
    <w:rsid w:val="005A21AC"/>
    <w:rsid w:val="005A450A"/>
    <w:rsid w:val="005A46F1"/>
    <w:rsid w:val="005A4828"/>
    <w:rsid w:val="005A484E"/>
    <w:rsid w:val="005A486F"/>
    <w:rsid w:val="005A49FB"/>
    <w:rsid w:val="005A4CF2"/>
    <w:rsid w:val="005A5372"/>
    <w:rsid w:val="005A5CCA"/>
    <w:rsid w:val="005A6211"/>
    <w:rsid w:val="005B0824"/>
    <w:rsid w:val="005B0852"/>
    <w:rsid w:val="005B30A8"/>
    <w:rsid w:val="005B342B"/>
    <w:rsid w:val="005B3A19"/>
    <w:rsid w:val="005B47B8"/>
    <w:rsid w:val="005B4B88"/>
    <w:rsid w:val="005B4CA3"/>
    <w:rsid w:val="005B4F1E"/>
    <w:rsid w:val="005B5163"/>
    <w:rsid w:val="005B583C"/>
    <w:rsid w:val="005B6E92"/>
    <w:rsid w:val="005C0434"/>
    <w:rsid w:val="005C14D8"/>
    <w:rsid w:val="005C20F6"/>
    <w:rsid w:val="005C2896"/>
    <w:rsid w:val="005C2C45"/>
    <w:rsid w:val="005C3A36"/>
    <w:rsid w:val="005C48A1"/>
    <w:rsid w:val="005C568E"/>
    <w:rsid w:val="005C593D"/>
    <w:rsid w:val="005C5E7C"/>
    <w:rsid w:val="005C636F"/>
    <w:rsid w:val="005C73FB"/>
    <w:rsid w:val="005C7C7B"/>
    <w:rsid w:val="005D013E"/>
    <w:rsid w:val="005D256C"/>
    <w:rsid w:val="005D3860"/>
    <w:rsid w:val="005D4403"/>
    <w:rsid w:val="005D52DF"/>
    <w:rsid w:val="005D5B40"/>
    <w:rsid w:val="005D5F72"/>
    <w:rsid w:val="005D784B"/>
    <w:rsid w:val="005D788A"/>
    <w:rsid w:val="005E1DEF"/>
    <w:rsid w:val="005E1F80"/>
    <w:rsid w:val="005E2083"/>
    <w:rsid w:val="005E2A9E"/>
    <w:rsid w:val="005E2F07"/>
    <w:rsid w:val="005E3984"/>
    <w:rsid w:val="005E44A1"/>
    <w:rsid w:val="005E4623"/>
    <w:rsid w:val="005E46E8"/>
    <w:rsid w:val="005E55D9"/>
    <w:rsid w:val="005E5FEA"/>
    <w:rsid w:val="005E664A"/>
    <w:rsid w:val="005E6862"/>
    <w:rsid w:val="005E6F57"/>
    <w:rsid w:val="005F08D9"/>
    <w:rsid w:val="005F0D4A"/>
    <w:rsid w:val="005F11B9"/>
    <w:rsid w:val="005F1711"/>
    <w:rsid w:val="005F1D18"/>
    <w:rsid w:val="005F31BA"/>
    <w:rsid w:val="005F366A"/>
    <w:rsid w:val="005F3A6E"/>
    <w:rsid w:val="005F3D74"/>
    <w:rsid w:val="005F3E1A"/>
    <w:rsid w:val="005F3FAC"/>
    <w:rsid w:val="005F45F4"/>
    <w:rsid w:val="005F48EF"/>
    <w:rsid w:val="005F48FC"/>
    <w:rsid w:val="005F49AD"/>
    <w:rsid w:val="005F5A9C"/>
    <w:rsid w:val="005F5E25"/>
    <w:rsid w:val="005F5FA0"/>
    <w:rsid w:val="005F6090"/>
    <w:rsid w:val="005F66DE"/>
    <w:rsid w:val="005F6711"/>
    <w:rsid w:val="005F70FA"/>
    <w:rsid w:val="005F7A9E"/>
    <w:rsid w:val="005F7D66"/>
    <w:rsid w:val="005F7F44"/>
    <w:rsid w:val="00600010"/>
    <w:rsid w:val="00600914"/>
    <w:rsid w:val="00601714"/>
    <w:rsid w:val="00602ED0"/>
    <w:rsid w:val="0060351E"/>
    <w:rsid w:val="00603C17"/>
    <w:rsid w:val="0060485B"/>
    <w:rsid w:val="0060568C"/>
    <w:rsid w:val="00605724"/>
    <w:rsid w:val="00605F7A"/>
    <w:rsid w:val="00605FD3"/>
    <w:rsid w:val="00606689"/>
    <w:rsid w:val="0060674E"/>
    <w:rsid w:val="00606B84"/>
    <w:rsid w:val="00606D3B"/>
    <w:rsid w:val="00607718"/>
    <w:rsid w:val="006107CF"/>
    <w:rsid w:val="0061146A"/>
    <w:rsid w:val="0061195E"/>
    <w:rsid w:val="00612302"/>
    <w:rsid w:val="0061265D"/>
    <w:rsid w:val="006127A6"/>
    <w:rsid w:val="00613940"/>
    <w:rsid w:val="00614114"/>
    <w:rsid w:val="006147DB"/>
    <w:rsid w:val="00614E40"/>
    <w:rsid w:val="00614EDD"/>
    <w:rsid w:val="006154A9"/>
    <w:rsid w:val="00615B40"/>
    <w:rsid w:val="00615F13"/>
    <w:rsid w:val="00617AA0"/>
    <w:rsid w:val="00620656"/>
    <w:rsid w:val="0062090B"/>
    <w:rsid w:val="00621220"/>
    <w:rsid w:val="0062152D"/>
    <w:rsid w:val="00622022"/>
    <w:rsid w:val="0062234D"/>
    <w:rsid w:val="00622B26"/>
    <w:rsid w:val="00623177"/>
    <w:rsid w:val="006239B1"/>
    <w:rsid w:val="00623E4A"/>
    <w:rsid w:val="00623EF7"/>
    <w:rsid w:val="00624448"/>
    <w:rsid w:val="006246F5"/>
    <w:rsid w:val="00624BC1"/>
    <w:rsid w:val="00625765"/>
    <w:rsid w:val="006259DD"/>
    <w:rsid w:val="00625C86"/>
    <w:rsid w:val="0062660F"/>
    <w:rsid w:val="0062662D"/>
    <w:rsid w:val="0062671E"/>
    <w:rsid w:val="00626B72"/>
    <w:rsid w:val="00626E57"/>
    <w:rsid w:val="00627963"/>
    <w:rsid w:val="00627C11"/>
    <w:rsid w:val="006300E8"/>
    <w:rsid w:val="0063016B"/>
    <w:rsid w:val="0063036D"/>
    <w:rsid w:val="00630C9E"/>
    <w:rsid w:val="00630FF1"/>
    <w:rsid w:val="0063244F"/>
    <w:rsid w:val="0063260E"/>
    <w:rsid w:val="006327AA"/>
    <w:rsid w:val="00632C81"/>
    <w:rsid w:val="0063374F"/>
    <w:rsid w:val="00633BE9"/>
    <w:rsid w:val="0063474E"/>
    <w:rsid w:val="00634A87"/>
    <w:rsid w:val="00634CBD"/>
    <w:rsid w:val="006355FB"/>
    <w:rsid w:val="00636F9D"/>
    <w:rsid w:val="00636FFA"/>
    <w:rsid w:val="0063708F"/>
    <w:rsid w:val="006400F3"/>
    <w:rsid w:val="0064043A"/>
    <w:rsid w:val="00640D52"/>
    <w:rsid w:val="00641269"/>
    <w:rsid w:val="00641C3E"/>
    <w:rsid w:val="006427A8"/>
    <w:rsid w:val="0064398A"/>
    <w:rsid w:val="00644449"/>
    <w:rsid w:val="00644696"/>
    <w:rsid w:val="00644964"/>
    <w:rsid w:val="00644C39"/>
    <w:rsid w:val="00647623"/>
    <w:rsid w:val="00650B13"/>
    <w:rsid w:val="00650B9A"/>
    <w:rsid w:val="006513FB"/>
    <w:rsid w:val="0065143F"/>
    <w:rsid w:val="00651567"/>
    <w:rsid w:val="00652819"/>
    <w:rsid w:val="00652ACA"/>
    <w:rsid w:val="00653E86"/>
    <w:rsid w:val="00655012"/>
    <w:rsid w:val="0065516B"/>
    <w:rsid w:val="00655EBD"/>
    <w:rsid w:val="006570A7"/>
    <w:rsid w:val="0065791C"/>
    <w:rsid w:val="00660686"/>
    <w:rsid w:val="00660C3D"/>
    <w:rsid w:val="00660C93"/>
    <w:rsid w:val="00661F97"/>
    <w:rsid w:val="0066341E"/>
    <w:rsid w:val="0066369C"/>
    <w:rsid w:val="00664011"/>
    <w:rsid w:val="00665419"/>
    <w:rsid w:val="006656C1"/>
    <w:rsid w:val="00665BED"/>
    <w:rsid w:val="006661D0"/>
    <w:rsid w:val="00667056"/>
    <w:rsid w:val="0066746B"/>
    <w:rsid w:val="006701B3"/>
    <w:rsid w:val="00670F45"/>
    <w:rsid w:val="00672176"/>
    <w:rsid w:val="00672DBB"/>
    <w:rsid w:val="00674568"/>
    <w:rsid w:val="006750D4"/>
    <w:rsid w:val="006752A2"/>
    <w:rsid w:val="00675E81"/>
    <w:rsid w:val="0067723D"/>
    <w:rsid w:val="00677550"/>
    <w:rsid w:val="00677907"/>
    <w:rsid w:val="00677D3B"/>
    <w:rsid w:val="00677E67"/>
    <w:rsid w:val="006809F2"/>
    <w:rsid w:val="00680B10"/>
    <w:rsid w:val="00680D13"/>
    <w:rsid w:val="00681077"/>
    <w:rsid w:val="00681663"/>
    <w:rsid w:val="006818A5"/>
    <w:rsid w:val="00681D9F"/>
    <w:rsid w:val="00683057"/>
    <w:rsid w:val="00683515"/>
    <w:rsid w:val="00684D62"/>
    <w:rsid w:val="006852B7"/>
    <w:rsid w:val="00685D05"/>
    <w:rsid w:val="0068603B"/>
    <w:rsid w:val="0068651D"/>
    <w:rsid w:val="00686C3F"/>
    <w:rsid w:val="00686F57"/>
    <w:rsid w:val="006871BE"/>
    <w:rsid w:val="0068750E"/>
    <w:rsid w:val="00687667"/>
    <w:rsid w:val="00687EE5"/>
    <w:rsid w:val="006904B6"/>
    <w:rsid w:val="00690AF8"/>
    <w:rsid w:val="00690BD6"/>
    <w:rsid w:val="00692BFE"/>
    <w:rsid w:val="00692F90"/>
    <w:rsid w:val="0069432A"/>
    <w:rsid w:val="00694798"/>
    <w:rsid w:val="006947F8"/>
    <w:rsid w:val="006A03A0"/>
    <w:rsid w:val="006A07ED"/>
    <w:rsid w:val="006A2B35"/>
    <w:rsid w:val="006A31D0"/>
    <w:rsid w:val="006A34BF"/>
    <w:rsid w:val="006A3B43"/>
    <w:rsid w:val="006A4108"/>
    <w:rsid w:val="006A4249"/>
    <w:rsid w:val="006A4475"/>
    <w:rsid w:val="006A48FF"/>
    <w:rsid w:val="006A50B3"/>
    <w:rsid w:val="006A5A08"/>
    <w:rsid w:val="006A5A77"/>
    <w:rsid w:val="006A5D18"/>
    <w:rsid w:val="006A6B69"/>
    <w:rsid w:val="006A6DC9"/>
    <w:rsid w:val="006A7078"/>
    <w:rsid w:val="006A74C9"/>
    <w:rsid w:val="006A7AC8"/>
    <w:rsid w:val="006B0852"/>
    <w:rsid w:val="006B116B"/>
    <w:rsid w:val="006B1741"/>
    <w:rsid w:val="006B1888"/>
    <w:rsid w:val="006B2976"/>
    <w:rsid w:val="006B2CC8"/>
    <w:rsid w:val="006B30AB"/>
    <w:rsid w:val="006B3163"/>
    <w:rsid w:val="006B31CB"/>
    <w:rsid w:val="006B333A"/>
    <w:rsid w:val="006B3A52"/>
    <w:rsid w:val="006B3AE7"/>
    <w:rsid w:val="006B3D5E"/>
    <w:rsid w:val="006B3F43"/>
    <w:rsid w:val="006B461C"/>
    <w:rsid w:val="006B489F"/>
    <w:rsid w:val="006B4980"/>
    <w:rsid w:val="006B4A6A"/>
    <w:rsid w:val="006B5F56"/>
    <w:rsid w:val="006B7AFC"/>
    <w:rsid w:val="006B7D83"/>
    <w:rsid w:val="006B7F7C"/>
    <w:rsid w:val="006C03D8"/>
    <w:rsid w:val="006C0EB1"/>
    <w:rsid w:val="006C11DB"/>
    <w:rsid w:val="006C1258"/>
    <w:rsid w:val="006C15C2"/>
    <w:rsid w:val="006C22F3"/>
    <w:rsid w:val="006C2F73"/>
    <w:rsid w:val="006C3210"/>
    <w:rsid w:val="006C3813"/>
    <w:rsid w:val="006C43B9"/>
    <w:rsid w:val="006C4F2A"/>
    <w:rsid w:val="006C5FC2"/>
    <w:rsid w:val="006C6077"/>
    <w:rsid w:val="006C7933"/>
    <w:rsid w:val="006D0D00"/>
    <w:rsid w:val="006D170C"/>
    <w:rsid w:val="006D1CF7"/>
    <w:rsid w:val="006D3380"/>
    <w:rsid w:val="006D34D7"/>
    <w:rsid w:val="006D3EA5"/>
    <w:rsid w:val="006D424B"/>
    <w:rsid w:val="006D42D3"/>
    <w:rsid w:val="006D5177"/>
    <w:rsid w:val="006D5181"/>
    <w:rsid w:val="006D6D4C"/>
    <w:rsid w:val="006D762F"/>
    <w:rsid w:val="006E0083"/>
    <w:rsid w:val="006E06C4"/>
    <w:rsid w:val="006E08C3"/>
    <w:rsid w:val="006E0AB1"/>
    <w:rsid w:val="006E142A"/>
    <w:rsid w:val="006E166D"/>
    <w:rsid w:val="006E1D30"/>
    <w:rsid w:val="006E2028"/>
    <w:rsid w:val="006E2818"/>
    <w:rsid w:val="006E2B32"/>
    <w:rsid w:val="006E2F6D"/>
    <w:rsid w:val="006E384A"/>
    <w:rsid w:val="006E413B"/>
    <w:rsid w:val="006E474F"/>
    <w:rsid w:val="006E49D5"/>
    <w:rsid w:val="006E4B17"/>
    <w:rsid w:val="006E4EA0"/>
    <w:rsid w:val="006E57C5"/>
    <w:rsid w:val="006E6184"/>
    <w:rsid w:val="006F028F"/>
    <w:rsid w:val="006F16A4"/>
    <w:rsid w:val="006F1C70"/>
    <w:rsid w:val="006F28B7"/>
    <w:rsid w:val="006F2B85"/>
    <w:rsid w:val="006F2C8C"/>
    <w:rsid w:val="006F302C"/>
    <w:rsid w:val="006F31F2"/>
    <w:rsid w:val="006F3B59"/>
    <w:rsid w:val="006F41A6"/>
    <w:rsid w:val="006F4551"/>
    <w:rsid w:val="006F4A9D"/>
    <w:rsid w:val="006F4CA4"/>
    <w:rsid w:val="006F586E"/>
    <w:rsid w:val="006F5A74"/>
    <w:rsid w:val="006F5C7F"/>
    <w:rsid w:val="006F6D17"/>
    <w:rsid w:val="006F708E"/>
    <w:rsid w:val="006F785A"/>
    <w:rsid w:val="007001B1"/>
    <w:rsid w:val="007004C3"/>
    <w:rsid w:val="0070142C"/>
    <w:rsid w:val="007017BF"/>
    <w:rsid w:val="00701CBA"/>
    <w:rsid w:val="00701E8F"/>
    <w:rsid w:val="007028D3"/>
    <w:rsid w:val="00702EAB"/>
    <w:rsid w:val="007031D1"/>
    <w:rsid w:val="00703466"/>
    <w:rsid w:val="00703533"/>
    <w:rsid w:val="0070402F"/>
    <w:rsid w:val="00704862"/>
    <w:rsid w:val="00704CE2"/>
    <w:rsid w:val="00705A02"/>
    <w:rsid w:val="00707F69"/>
    <w:rsid w:val="00711A25"/>
    <w:rsid w:val="00712417"/>
    <w:rsid w:val="007126B8"/>
    <w:rsid w:val="00712830"/>
    <w:rsid w:val="00713B9C"/>
    <w:rsid w:val="007141F0"/>
    <w:rsid w:val="00714536"/>
    <w:rsid w:val="007147F3"/>
    <w:rsid w:val="00714AF3"/>
    <w:rsid w:val="00715DD6"/>
    <w:rsid w:val="007162A8"/>
    <w:rsid w:val="00716B39"/>
    <w:rsid w:val="007175EB"/>
    <w:rsid w:val="007177DA"/>
    <w:rsid w:val="00720C90"/>
    <w:rsid w:val="00720DDD"/>
    <w:rsid w:val="0072183B"/>
    <w:rsid w:val="007227CD"/>
    <w:rsid w:val="00722980"/>
    <w:rsid w:val="00722AEB"/>
    <w:rsid w:val="00723993"/>
    <w:rsid w:val="007248CE"/>
    <w:rsid w:val="00724D1F"/>
    <w:rsid w:val="007258BD"/>
    <w:rsid w:val="007259A9"/>
    <w:rsid w:val="00725E3E"/>
    <w:rsid w:val="007260F5"/>
    <w:rsid w:val="007263C8"/>
    <w:rsid w:val="00726490"/>
    <w:rsid w:val="007265F6"/>
    <w:rsid w:val="00726AC0"/>
    <w:rsid w:val="0072745C"/>
    <w:rsid w:val="0073026C"/>
    <w:rsid w:val="00730340"/>
    <w:rsid w:val="00731825"/>
    <w:rsid w:val="00732042"/>
    <w:rsid w:val="0073227B"/>
    <w:rsid w:val="00732422"/>
    <w:rsid w:val="00732A86"/>
    <w:rsid w:val="00732FC2"/>
    <w:rsid w:val="00733A75"/>
    <w:rsid w:val="00733CB0"/>
    <w:rsid w:val="00734014"/>
    <w:rsid w:val="007347A7"/>
    <w:rsid w:val="00734A6D"/>
    <w:rsid w:val="007354AA"/>
    <w:rsid w:val="00735596"/>
    <w:rsid w:val="007361CD"/>
    <w:rsid w:val="007363F4"/>
    <w:rsid w:val="0073640F"/>
    <w:rsid w:val="00737409"/>
    <w:rsid w:val="007374DE"/>
    <w:rsid w:val="00737802"/>
    <w:rsid w:val="007379C0"/>
    <w:rsid w:val="007413E6"/>
    <w:rsid w:val="007415E6"/>
    <w:rsid w:val="00741E92"/>
    <w:rsid w:val="00743A1B"/>
    <w:rsid w:val="007441CA"/>
    <w:rsid w:val="0074447E"/>
    <w:rsid w:val="007446D1"/>
    <w:rsid w:val="00744E62"/>
    <w:rsid w:val="00745175"/>
    <w:rsid w:val="007459B2"/>
    <w:rsid w:val="007462DC"/>
    <w:rsid w:val="00746948"/>
    <w:rsid w:val="00747E39"/>
    <w:rsid w:val="00747E59"/>
    <w:rsid w:val="00750034"/>
    <w:rsid w:val="00750693"/>
    <w:rsid w:val="007507FD"/>
    <w:rsid w:val="00750D2C"/>
    <w:rsid w:val="00752829"/>
    <w:rsid w:val="00752C9B"/>
    <w:rsid w:val="00752F3F"/>
    <w:rsid w:val="00754389"/>
    <w:rsid w:val="00754676"/>
    <w:rsid w:val="00754A62"/>
    <w:rsid w:val="00754D1B"/>
    <w:rsid w:val="00755DA7"/>
    <w:rsid w:val="0075623E"/>
    <w:rsid w:val="007563AD"/>
    <w:rsid w:val="00756729"/>
    <w:rsid w:val="00757065"/>
    <w:rsid w:val="007603D9"/>
    <w:rsid w:val="0076146D"/>
    <w:rsid w:val="00761AE0"/>
    <w:rsid w:val="00761FAD"/>
    <w:rsid w:val="00763076"/>
    <w:rsid w:val="007636AC"/>
    <w:rsid w:val="007645DD"/>
    <w:rsid w:val="00764A12"/>
    <w:rsid w:val="00764FE7"/>
    <w:rsid w:val="00765D11"/>
    <w:rsid w:val="00766698"/>
    <w:rsid w:val="00766C9E"/>
    <w:rsid w:val="007670E3"/>
    <w:rsid w:val="007675EA"/>
    <w:rsid w:val="00770057"/>
    <w:rsid w:val="00770726"/>
    <w:rsid w:val="00770965"/>
    <w:rsid w:val="007711E2"/>
    <w:rsid w:val="00771432"/>
    <w:rsid w:val="00771A7E"/>
    <w:rsid w:val="00771DF5"/>
    <w:rsid w:val="0077223E"/>
    <w:rsid w:val="00773FE7"/>
    <w:rsid w:val="00774412"/>
    <w:rsid w:val="0077599C"/>
    <w:rsid w:val="00775E71"/>
    <w:rsid w:val="00776E94"/>
    <w:rsid w:val="00777314"/>
    <w:rsid w:val="007778FA"/>
    <w:rsid w:val="00780CCC"/>
    <w:rsid w:val="00780E50"/>
    <w:rsid w:val="00781ED3"/>
    <w:rsid w:val="007826A8"/>
    <w:rsid w:val="00782A10"/>
    <w:rsid w:val="00784132"/>
    <w:rsid w:val="00784273"/>
    <w:rsid w:val="007853DC"/>
    <w:rsid w:val="00785EC9"/>
    <w:rsid w:val="00785FE2"/>
    <w:rsid w:val="007861AA"/>
    <w:rsid w:val="00786260"/>
    <w:rsid w:val="0078648E"/>
    <w:rsid w:val="007901A8"/>
    <w:rsid w:val="00791380"/>
    <w:rsid w:val="00791498"/>
    <w:rsid w:val="007914E8"/>
    <w:rsid w:val="007916A8"/>
    <w:rsid w:val="00791A92"/>
    <w:rsid w:val="00794ED3"/>
    <w:rsid w:val="00794F7F"/>
    <w:rsid w:val="0079504E"/>
    <w:rsid w:val="007960D7"/>
    <w:rsid w:val="00796656"/>
    <w:rsid w:val="00796CA9"/>
    <w:rsid w:val="0079705A"/>
    <w:rsid w:val="007973ED"/>
    <w:rsid w:val="00797607"/>
    <w:rsid w:val="007977BD"/>
    <w:rsid w:val="0079791B"/>
    <w:rsid w:val="007A0353"/>
    <w:rsid w:val="007A0397"/>
    <w:rsid w:val="007A05E5"/>
    <w:rsid w:val="007A0C51"/>
    <w:rsid w:val="007A0C75"/>
    <w:rsid w:val="007A15B4"/>
    <w:rsid w:val="007A2371"/>
    <w:rsid w:val="007A25BA"/>
    <w:rsid w:val="007A2DDD"/>
    <w:rsid w:val="007A35E8"/>
    <w:rsid w:val="007A3878"/>
    <w:rsid w:val="007A3F46"/>
    <w:rsid w:val="007A3FE1"/>
    <w:rsid w:val="007A4444"/>
    <w:rsid w:val="007A5C97"/>
    <w:rsid w:val="007A7923"/>
    <w:rsid w:val="007A7BE5"/>
    <w:rsid w:val="007B0A37"/>
    <w:rsid w:val="007B0E1F"/>
    <w:rsid w:val="007B1093"/>
    <w:rsid w:val="007B1389"/>
    <w:rsid w:val="007B258C"/>
    <w:rsid w:val="007B307D"/>
    <w:rsid w:val="007B3150"/>
    <w:rsid w:val="007B4532"/>
    <w:rsid w:val="007B527C"/>
    <w:rsid w:val="007B55E1"/>
    <w:rsid w:val="007B6560"/>
    <w:rsid w:val="007B6649"/>
    <w:rsid w:val="007B6D36"/>
    <w:rsid w:val="007B7087"/>
    <w:rsid w:val="007B72C6"/>
    <w:rsid w:val="007C0092"/>
    <w:rsid w:val="007C2796"/>
    <w:rsid w:val="007C3343"/>
    <w:rsid w:val="007C360D"/>
    <w:rsid w:val="007C4EE4"/>
    <w:rsid w:val="007C53A6"/>
    <w:rsid w:val="007C5556"/>
    <w:rsid w:val="007D0640"/>
    <w:rsid w:val="007D20A9"/>
    <w:rsid w:val="007D2116"/>
    <w:rsid w:val="007D23EE"/>
    <w:rsid w:val="007D330C"/>
    <w:rsid w:val="007D3F8F"/>
    <w:rsid w:val="007D4743"/>
    <w:rsid w:val="007D6CCC"/>
    <w:rsid w:val="007D73EB"/>
    <w:rsid w:val="007E02C0"/>
    <w:rsid w:val="007E075D"/>
    <w:rsid w:val="007E0B18"/>
    <w:rsid w:val="007E1CE7"/>
    <w:rsid w:val="007E1D8D"/>
    <w:rsid w:val="007E2223"/>
    <w:rsid w:val="007E242E"/>
    <w:rsid w:val="007E249B"/>
    <w:rsid w:val="007E29CC"/>
    <w:rsid w:val="007E2A65"/>
    <w:rsid w:val="007E2E9C"/>
    <w:rsid w:val="007E39E2"/>
    <w:rsid w:val="007E42B9"/>
    <w:rsid w:val="007E5055"/>
    <w:rsid w:val="007E51D2"/>
    <w:rsid w:val="007E5A62"/>
    <w:rsid w:val="007E64FB"/>
    <w:rsid w:val="007E7B5E"/>
    <w:rsid w:val="007F0583"/>
    <w:rsid w:val="007F06F2"/>
    <w:rsid w:val="007F09A3"/>
    <w:rsid w:val="007F106D"/>
    <w:rsid w:val="007F12AB"/>
    <w:rsid w:val="007F1DE7"/>
    <w:rsid w:val="007F238F"/>
    <w:rsid w:val="007F24D8"/>
    <w:rsid w:val="007F2AE3"/>
    <w:rsid w:val="007F37A6"/>
    <w:rsid w:val="007F3873"/>
    <w:rsid w:val="007F3B2D"/>
    <w:rsid w:val="007F3EEA"/>
    <w:rsid w:val="007F4213"/>
    <w:rsid w:val="007F4875"/>
    <w:rsid w:val="007F4962"/>
    <w:rsid w:val="007F4CDB"/>
    <w:rsid w:val="007F4CF8"/>
    <w:rsid w:val="007F4FD9"/>
    <w:rsid w:val="007F5F71"/>
    <w:rsid w:val="007F6129"/>
    <w:rsid w:val="007F637A"/>
    <w:rsid w:val="007F6B5E"/>
    <w:rsid w:val="007F73FE"/>
    <w:rsid w:val="007F7BF4"/>
    <w:rsid w:val="00800787"/>
    <w:rsid w:val="008007C3"/>
    <w:rsid w:val="00800ED3"/>
    <w:rsid w:val="00801124"/>
    <w:rsid w:val="00801D66"/>
    <w:rsid w:val="0080223E"/>
    <w:rsid w:val="0080225E"/>
    <w:rsid w:val="008022AF"/>
    <w:rsid w:val="00802864"/>
    <w:rsid w:val="00802B4D"/>
    <w:rsid w:val="00802F46"/>
    <w:rsid w:val="008040A2"/>
    <w:rsid w:val="00804B76"/>
    <w:rsid w:val="008068B2"/>
    <w:rsid w:val="00806C69"/>
    <w:rsid w:val="00807C91"/>
    <w:rsid w:val="00810159"/>
    <w:rsid w:val="0081027F"/>
    <w:rsid w:val="00810468"/>
    <w:rsid w:val="008104A9"/>
    <w:rsid w:val="00810BFC"/>
    <w:rsid w:val="00810F0F"/>
    <w:rsid w:val="00811117"/>
    <w:rsid w:val="0081128E"/>
    <w:rsid w:val="00811FC6"/>
    <w:rsid w:val="00812D10"/>
    <w:rsid w:val="00814F54"/>
    <w:rsid w:val="008152B5"/>
    <w:rsid w:val="00815653"/>
    <w:rsid w:val="00815CED"/>
    <w:rsid w:val="00816DBA"/>
    <w:rsid w:val="008176E0"/>
    <w:rsid w:val="00817C1E"/>
    <w:rsid w:val="0082065D"/>
    <w:rsid w:val="00821035"/>
    <w:rsid w:val="008210C2"/>
    <w:rsid w:val="008212FE"/>
    <w:rsid w:val="008213F1"/>
    <w:rsid w:val="00824443"/>
    <w:rsid w:val="00824BF6"/>
    <w:rsid w:val="00825046"/>
    <w:rsid w:val="00825C70"/>
    <w:rsid w:val="00825FEA"/>
    <w:rsid w:val="008265B9"/>
    <w:rsid w:val="0082788A"/>
    <w:rsid w:val="00827FCE"/>
    <w:rsid w:val="00831900"/>
    <w:rsid w:val="00832BDA"/>
    <w:rsid w:val="00832DA2"/>
    <w:rsid w:val="008354D5"/>
    <w:rsid w:val="008357FD"/>
    <w:rsid w:val="00835FBA"/>
    <w:rsid w:val="00836145"/>
    <w:rsid w:val="00836647"/>
    <w:rsid w:val="00836DF0"/>
    <w:rsid w:val="00841959"/>
    <w:rsid w:val="0084206B"/>
    <w:rsid w:val="008435C3"/>
    <w:rsid w:val="008436E7"/>
    <w:rsid w:val="008437BD"/>
    <w:rsid w:val="008438A5"/>
    <w:rsid w:val="00843DA2"/>
    <w:rsid w:val="00844AA2"/>
    <w:rsid w:val="00845D8F"/>
    <w:rsid w:val="0084628A"/>
    <w:rsid w:val="00846E78"/>
    <w:rsid w:val="00847B14"/>
    <w:rsid w:val="00850665"/>
    <w:rsid w:val="00852B65"/>
    <w:rsid w:val="00852DCF"/>
    <w:rsid w:val="00852E7F"/>
    <w:rsid w:val="00853D8F"/>
    <w:rsid w:val="00853F5C"/>
    <w:rsid w:val="0085424B"/>
    <w:rsid w:val="008547BD"/>
    <w:rsid w:val="00854D4A"/>
    <w:rsid w:val="0085518D"/>
    <w:rsid w:val="00855C02"/>
    <w:rsid w:val="00856F7A"/>
    <w:rsid w:val="00857436"/>
    <w:rsid w:val="0085761A"/>
    <w:rsid w:val="00857E74"/>
    <w:rsid w:val="00857F5B"/>
    <w:rsid w:val="008603EA"/>
    <w:rsid w:val="00861888"/>
    <w:rsid w:val="008618FC"/>
    <w:rsid w:val="00862D3D"/>
    <w:rsid w:val="0086357E"/>
    <w:rsid w:val="00864565"/>
    <w:rsid w:val="00864BAE"/>
    <w:rsid w:val="00864C77"/>
    <w:rsid w:val="0086519C"/>
    <w:rsid w:val="00865716"/>
    <w:rsid w:val="00866612"/>
    <w:rsid w:val="008671A4"/>
    <w:rsid w:val="00871A17"/>
    <w:rsid w:val="00871A9E"/>
    <w:rsid w:val="00872925"/>
    <w:rsid w:val="00873095"/>
    <w:rsid w:val="008732D5"/>
    <w:rsid w:val="0087336D"/>
    <w:rsid w:val="00873791"/>
    <w:rsid w:val="00874721"/>
    <w:rsid w:val="008748B2"/>
    <w:rsid w:val="008748CD"/>
    <w:rsid w:val="00875385"/>
    <w:rsid w:val="008753A2"/>
    <w:rsid w:val="0087637B"/>
    <w:rsid w:val="00877A40"/>
    <w:rsid w:val="008806D0"/>
    <w:rsid w:val="00880CC7"/>
    <w:rsid w:val="00881298"/>
    <w:rsid w:val="008813D6"/>
    <w:rsid w:val="00881C0B"/>
    <w:rsid w:val="008824CF"/>
    <w:rsid w:val="00882603"/>
    <w:rsid w:val="0088278B"/>
    <w:rsid w:val="008827EC"/>
    <w:rsid w:val="008830F0"/>
    <w:rsid w:val="00883AEB"/>
    <w:rsid w:val="00883B42"/>
    <w:rsid w:val="0088421A"/>
    <w:rsid w:val="00884790"/>
    <w:rsid w:val="0088624E"/>
    <w:rsid w:val="00886974"/>
    <w:rsid w:val="00886CF8"/>
    <w:rsid w:val="008870F5"/>
    <w:rsid w:val="00887A11"/>
    <w:rsid w:val="008911EA"/>
    <w:rsid w:val="008918D5"/>
    <w:rsid w:val="008921F5"/>
    <w:rsid w:val="00892737"/>
    <w:rsid w:val="008928D5"/>
    <w:rsid w:val="00893AFC"/>
    <w:rsid w:val="00894548"/>
    <w:rsid w:val="008947F2"/>
    <w:rsid w:val="00894DD8"/>
    <w:rsid w:val="00895253"/>
    <w:rsid w:val="00895DBE"/>
    <w:rsid w:val="00896606"/>
    <w:rsid w:val="00896644"/>
    <w:rsid w:val="0089670E"/>
    <w:rsid w:val="00897019"/>
    <w:rsid w:val="0089719F"/>
    <w:rsid w:val="00897C5F"/>
    <w:rsid w:val="008A0810"/>
    <w:rsid w:val="008A17E1"/>
    <w:rsid w:val="008A210E"/>
    <w:rsid w:val="008A28F6"/>
    <w:rsid w:val="008A2EEF"/>
    <w:rsid w:val="008A40E4"/>
    <w:rsid w:val="008A4FAA"/>
    <w:rsid w:val="008A5679"/>
    <w:rsid w:val="008A57A7"/>
    <w:rsid w:val="008A5DB9"/>
    <w:rsid w:val="008A677D"/>
    <w:rsid w:val="008A6B5D"/>
    <w:rsid w:val="008A6DFD"/>
    <w:rsid w:val="008A6F57"/>
    <w:rsid w:val="008A706B"/>
    <w:rsid w:val="008A7B55"/>
    <w:rsid w:val="008B044B"/>
    <w:rsid w:val="008B0D2D"/>
    <w:rsid w:val="008B1E73"/>
    <w:rsid w:val="008B32F5"/>
    <w:rsid w:val="008B3A24"/>
    <w:rsid w:val="008B4330"/>
    <w:rsid w:val="008B5448"/>
    <w:rsid w:val="008B586E"/>
    <w:rsid w:val="008B5EF8"/>
    <w:rsid w:val="008B71B3"/>
    <w:rsid w:val="008B7510"/>
    <w:rsid w:val="008B7BF2"/>
    <w:rsid w:val="008C0992"/>
    <w:rsid w:val="008C1D18"/>
    <w:rsid w:val="008C1FE7"/>
    <w:rsid w:val="008C21A1"/>
    <w:rsid w:val="008C292D"/>
    <w:rsid w:val="008C3619"/>
    <w:rsid w:val="008C416E"/>
    <w:rsid w:val="008C4DF4"/>
    <w:rsid w:val="008C5C0E"/>
    <w:rsid w:val="008C67FE"/>
    <w:rsid w:val="008C6888"/>
    <w:rsid w:val="008C695E"/>
    <w:rsid w:val="008C77DD"/>
    <w:rsid w:val="008D06FE"/>
    <w:rsid w:val="008D0770"/>
    <w:rsid w:val="008D0EFF"/>
    <w:rsid w:val="008D134A"/>
    <w:rsid w:val="008D1AC2"/>
    <w:rsid w:val="008D282D"/>
    <w:rsid w:val="008D2E51"/>
    <w:rsid w:val="008D3A15"/>
    <w:rsid w:val="008D4746"/>
    <w:rsid w:val="008D57E1"/>
    <w:rsid w:val="008D5D8D"/>
    <w:rsid w:val="008D66ED"/>
    <w:rsid w:val="008D6850"/>
    <w:rsid w:val="008D6BE1"/>
    <w:rsid w:val="008D7672"/>
    <w:rsid w:val="008D7CBA"/>
    <w:rsid w:val="008E1155"/>
    <w:rsid w:val="008E1A96"/>
    <w:rsid w:val="008E2344"/>
    <w:rsid w:val="008E2429"/>
    <w:rsid w:val="008E32B5"/>
    <w:rsid w:val="008E4958"/>
    <w:rsid w:val="008E5A05"/>
    <w:rsid w:val="008E5CF3"/>
    <w:rsid w:val="008E6BDF"/>
    <w:rsid w:val="008E77E2"/>
    <w:rsid w:val="008F0D7E"/>
    <w:rsid w:val="008F0F52"/>
    <w:rsid w:val="008F1375"/>
    <w:rsid w:val="008F1458"/>
    <w:rsid w:val="008F19A9"/>
    <w:rsid w:val="008F19AC"/>
    <w:rsid w:val="008F21F0"/>
    <w:rsid w:val="008F2A2C"/>
    <w:rsid w:val="008F2C27"/>
    <w:rsid w:val="008F445F"/>
    <w:rsid w:val="008F454D"/>
    <w:rsid w:val="008F4961"/>
    <w:rsid w:val="008F4D67"/>
    <w:rsid w:val="008F5EDD"/>
    <w:rsid w:val="008F652E"/>
    <w:rsid w:val="008F672F"/>
    <w:rsid w:val="008F6E21"/>
    <w:rsid w:val="008F6F30"/>
    <w:rsid w:val="008F7C50"/>
    <w:rsid w:val="008F7D96"/>
    <w:rsid w:val="009002CF"/>
    <w:rsid w:val="0090072A"/>
    <w:rsid w:val="00901944"/>
    <w:rsid w:val="00901AED"/>
    <w:rsid w:val="00903050"/>
    <w:rsid w:val="00903A25"/>
    <w:rsid w:val="00904FF4"/>
    <w:rsid w:val="009056FF"/>
    <w:rsid w:val="00906257"/>
    <w:rsid w:val="00906890"/>
    <w:rsid w:val="00906FF7"/>
    <w:rsid w:val="00907324"/>
    <w:rsid w:val="00907488"/>
    <w:rsid w:val="00907AE0"/>
    <w:rsid w:val="00910950"/>
    <w:rsid w:val="00911623"/>
    <w:rsid w:val="00911FEC"/>
    <w:rsid w:val="00912546"/>
    <w:rsid w:val="00913354"/>
    <w:rsid w:val="00913788"/>
    <w:rsid w:val="00914600"/>
    <w:rsid w:val="00914F13"/>
    <w:rsid w:val="00915212"/>
    <w:rsid w:val="009153B4"/>
    <w:rsid w:val="0091553D"/>
    <w:rsid w:val="00915571"/>
    <w:rsid w:val="009158D0"/>
    <w:rsid w:val="00915A88"/>
    <w:rsid w:val="009160B9"/>
    <w:rsid w:val="00916305"/>
    <w:rsid w:val="00916F9E"/>
    <w:rsid w:val="00920920"/>
    <w:rsid w:val="00920F18"/>
    <w:rsid w:val="009219BB"/>
    <w:rsid w:val="00922451"/>
    <w:rsid w:val="009224D2"/>
    <w:rsid w:val="0092304B"/>
    <w:rsid w:val="009235DB"/>
    <w:rsid w:val="00923C11"/>
    <w:rsid w:val="0092420B"/>
    <w:rsid w:val="00924246"/>
    <w:rsid w:val="00925E3F"/>
    <w:rsid w:val="00926182"/>
    <w:rsid w:val="00926399"/>
    <w:rsid w:val="00927762"/>
    <w:rsid w:val="00930399"/>
    <w:rsid w:val="0093070E"/>
    <w:rsid w:val="009311FC"/>
    <w:rsid w:val="00931B29"/>
    <w:rsid w:val="00931CB8"/>
    <w:rsid w:val="00932B2D"/>
    <w:rsid w:val="00932BF3"/>
    <w:rsid w:val="00932C7F"/>
    <w:rsid w:val="009334A4"/>
    <w:rsid w:val="0093391A"/>
    <w:rsid w:val="00933955"/>
    <w:rsid w:val="00933972"/>
    <w:rsid w:val="00933AB7"/>
    <w:rsid w:val="00933C97"/>
    <w:rsid w:val="00934B0E"/>
    <w:rsid w:val="00934D22"/>
    <w:rsid w:val="00934D33"/>
    <w:rsid w:val="009360E2"/>
    <w:rsid w:val="00936990"/>
    <w:rsid w:val="00937061"/>
    <w:rsid w:val="009377D7"/>
    <w:rsid w:val="00937B85"/>
    <w:rsid w:val="009402B2"/>
    <w:rsid w:val="0094137F"/>
    <w:rsid w:val="009416A4"/>
    <w:rsid w:val="00941718"/>
    <w:rsid w:val="0094218B"/>
    <w:rsid w:val="00942F39"/>
    <w:rsid w:val="0094351A"/>
    <w:rsid w:val="00944122"/>
    <w:rsid w:val="00944126"/>
    <w:rsid w:val="009455E9"/>
    <w:rsid w:val="0094574B"/>
    <w:rsid w:val="00945ACE"/>
    <w:rsid w:val="00946523"/>
    <w:rsid w:val="00946BA4"/>
    <w:rsid w:val="009472B7"/>
    <w:rsid w:val="00947482"/>
    <w:rsid w:val="0094784E"/>
    <w:rsid w:val="0094794E"/>
    <w:rsid w:val="0095087C"/>
    <w:rsid w:val="00950E4A"/>
    <w:rsid w:val="00951202"/>
    <w:rsid w:val="00951ED8"/>
    <w:rsid w:val="00951FD9"/>
    <w:rsid w:val="00951FDA"/>
    <w:rsid w:val="00952CE6"/>
    <w:rsid w:val="00953CC9"/>
    <w:rsid w:val="009547F1"/>
    <w:rsid w:val="00954BE2"/>
    <w:rsid w:val="00954C91"/>
    <w:rsid w:val="00954FC6"/>
    <w:rsid w:val="009569C0"/>
    <w:rsid w:val="009573E1"/>
    <w:rsid w:val="00957E2C"/>
    <w:rsid w:val="0096131E"/>
    <w:rsid w:val="0096230E"/>
    <w:rsid w:val="00962E17"/>
    <w:rsid w:val="009632BD"/>
    <w:rsid w:val="009632DE"/>
    <w:rsid w:val="00964834"/>
    <w:rsid w:val="009648DF"/>
    <w:rsid w:val="009657BD"/>
    <w:rsid w:val="00967B6F"/>
    <w:rsid w:val="00970061"/>
    <w:rsid w:val="009702BF"/>
    <w:rsid w:val="00970AB5"/>
    <w:rsid w:val="0097127B"/>
    <w:rsid w:val="00971900"/>
    <w:rsid w:val="00971D1A"/>
    <w:rsid w:val="00971FDB"/>
    <w:rsid w:val="00974BE4"/>
    <w:rsid w:val="00974C57"/>
    <w:rsid w:val="0097523B"/>
    <w:rsid w:val="00976097"/>
    <w:rsid w:val="00976F33"/>
    <w:rsid w:val="00980F0D"/>
    <w:rsid w:val="009818C7"/>
    <w:rsid w:val="00981B48"/>
    <w:rsid w:val="00981C91"/>
    <w:rsid w:val="00981EFC"/>
    <w:rsid w:val="009823EA"/>
    <w:rsid w:val="009829E4"/>
    <w:rsid w:val="00983157"/>
    <w:rsid w:val="009840CD"/>
    <w:rsid w:val="009843B4"/>
    <w:rsid w:val="009847E9"/>
    <w:rsid w:val="00986198"/>
    <w:rsid w:val="009870D3"/>
    <w:rsid w:val="009873D1"/>
    <w:rsid w:val="00990310"/>
    <w:rsid w:val="00990AA1"/>
    <w:rsid w:val="00990FCA"/>
    <w:rsid w:val="0099120F"/>
    <w:rsid w:val="0099131F"/>
    <w:rsid w:val="00991BB4"/>
    <w:rsid w:val="00991F0A"/>
    <w:rsid w:val="009947BE"/>
    <w:rsid w:val="0099557E"/>
    <w:rsid w:val="009963FB"/>
    <w:rsid w:val="00996762"/>
    <w:rsid w:val="009969E3"/>
    <w:rsid w:val="00996FF9"/>
    <w:rsid w:val="00997385"/>
    <w:rsid w:val="009A051F"/>
    <w:rsid w:val="009A08D3"/>
    <w:rsid w:val="009A1A86"/>
    <w:rsid w:val="009A1E24"/>
    <w:rsid w:val="009A416E"/>
    <w:rsid w:val="009A44FE"/>
    <w:rsid w:val="009A474C"/>
    <w:rsid w:val="009A5071"/>
    <w:rsid w:val="009A586E"/>
    <w:rsid w:val="009A6D1F"/>
    <w:rsid w:val="009A72C5"/>
    <w:rsid w:val="009B005A"/>
    <w:rsid w:val="009B2E1E"/>
    <w:rsid w:val="009B3499"/>
    <w:rsid w:val="009B3DBC"/>
    <w:rsid w:val="009B3E1B"/>
    <w:rsid w:val="009B3EEE"/>
    <w:rsid w:val="009B5861"/>
    <w:rsid w:val="009B6614"/>
    <w:rsid w:val="009B6711"/>
    <w:rsid w:val="009B6EB2"/>
    <w:rsid w:val="009B7026"/>
    <w:rsid w:val="009B72B9"/>
    <w:rsid w:val="009B72D7"/>
    <w:rsid w:val="009B77C2"/>
    <w:rsid w:val="009B7FCC"/>
    <w:rsid w:val="009C04B1"/>
    <w:rsid w:val="009C08E3"/>
    <w:rsid w:val="009C1095"/>
    <w:rsid w:val="009C1173"/>
    <w:rsid w:val="009C1952"/>
    <w:rsid w:val="009C21FB"/>
    <w:rsid w:val="009C3338"/>
    <w:rsid w:val="009C363B"/>
    <w:rsid w:val="009C4106"/>
    <w:rsid w:val="009C5D0B"/>
    <w:rsid w:val="009C6CC7"/>
    <w:rsid w:val="009C775F"/>
    <w:rsid w:val="009D031E"/>
    <w:rsid w:val="009D108A"/>
    <w:rsid w:val="009D1B62"/>
    <w:rsid w:val="009D3B27"/>
    <w:rsid w:val="009D3E6A"/>
    <w:rsid w:val="009D5D3D"/>
    <w:rsid w:val="009D60AF"/>
    <w:rsid w:val="009D662C"/>
    <w:rsid w:val="009D68AC"/>
    <w:rsid w:val="009D71AC"/>
    <w:rsid w:val="009D7353"/>
    <w:rsid w:val="009D750B"/>
    <w:rsid w:val="009E07A6"/>
    <w:rsid w:val="009E0D46"/>
    <w:rsid w:val="009E0D6B"/>
    <w:rsid w:val="009E121D"/>
    <w:rsid w:val="009E1387"/>
    <w:rsid w:val="009E14A0"/>
    <w:rsid w:val="009E1C65"/>
    <w:rsid w:val="009E2138"/>
    <w:rsid w:val="009E2C7C"/>
    <w:rsid w:val="009E30AA"/>
    <w:rsid w:val="009E33C5"/>
    <w:rsid w:val="009E3FBF"/>
    <w:rsid w:val="009E4241"/>
    <w:rsid w:val="009E484F"/>
    <w:rsid w:val="009E6D91"/>
    <w:rsid w:val="009F0214"/>
    <w:rsid w:val="009F0728"/>
    <w:rsid w:val="009F08A4"/>
    <w:rsid w:val="009F0A48"/>
    <w:rsid w:val="009F1282"/>
    <w:rsid w:val="009F16D3"/>
    <w:rsid w:val="009F1A39"/>
    <w:rsid w:val="009F26B1"/>
    <w:rsid w:val="009F2AEE"/>
    <w:rsid w:val="009F34FB"/>
    <w:rsid w:val="009F3783"/>
    <w:rsid w:val="009F3C44"/>
    <w:rsid w:val="009F3EA5"/>
    <w:rsid w:val="009F4B56"/>
    <w:rsid w:val="009F4E5B"/>
    <w:rsid w:val="009F7984"/>
    <w:rsid w:val="009F7C3B"/>
    <w:rsid w:val="00A00FF0"/>
    <w:rsid w:val="00A0150A"/>
    <w:rsid w:val="00A0258A"/>
    <w:rsid w:val="00A0264E"/>
    <w:rsid w:val="00A03A66"/>
    <w:rsid w:val="00A04142"/>
    <w:rsid w:val="00A04529"/>
    <w:rsid w:val="00A047CD"/>
    <w:rsid w:val="00A04DD4"/>
    <w:rsid w:val="00A05276"/>
    <w:rsid w:val="00A057E6"/>
    <w:rsid w:val="00A06064"/>
    <w:rsid w:val="00A063CF"/>
    <w:rsid w:val="00A07F0A"/>
    <w:rsid w:val="00A10816"/>
    <w:rsid w:val="00A10EB2"/>
    <w:rsid w:val="00A10EB3"/>
    <w:rsid w:val="00A123AE"/>
    <w:rsid w:val="00A12731"/>
    <w:rsid w:val="00A13482"/>
    <w:rsid w:val="00A1357B"/>
    <w:rsid w:val="00A1457C"/>
    <w:rsid w:val="00A145F2"/>
    <w:rsid w:val="00A1485A"/>
    <w:rsid w:val="00A14DC8"/>
    <w:rsid w:val="00A15079"/>
    <w:rsid w:val="00A15641"/>
    <w:rsid w:val="00A16B4C"/>
    <w:rsid w:val="00A17A35"/>
    <w:rsid w:val="00A2185F"/>
    <w:rsid w:val="00A2374A"/>
    <w:rsid w:val="00A237E2"/>
    <w:rsid w:val="00A23C2C"/>
    <w:rsid w:val="00A2403B"/>
    <w:rsid w:val="00A24596"/>
    <w:rsid w:val="00A24C20"/>
    <w:rsid w:val="00A24C2C"/>
    <w:rsid w:val="00A24F0B"/>
    <w:rsid w:val="00A252DB"/>
    <w:rsid w:val="00A25E34"/>
    <w:rsid w:val="00A25F4B"/>
    <w:rsid w:val="00A26577"/>
    <w:rsid w:val="00A30010"/>
    <w:rsid w:val="00A30025"/>
    <w:rsid w:val="00A301B3"/>
    <w:rsid w:val="00A30E11"/>
    <w:rsid w:val="00A31074"/>
    <w:rsid w:val="00A33000"/>
    <w:rsid w:val="00A33062"/>
    <w:rsid w:val="00A342E8"/>
    <w:rsid w:val="00A343EE"/>
    <w:rsid w:val="00A34E80"/>
    <w:rsid w:val="00A36E19"/>
    <w:rsid w:val="00A402C5"/>
    <w:rsid w:val="00A4078D"/>
    <w:rsid w:val="00A4088C"/>
    <w:rsid w:val="00A4152F"/>
    <w:rsid w:val="00A41EF1"/>
    <w:rsid w:val="00A42B60"/>
    <w:rsid w:val="00A43404"/>
    <w:rsid w:val="00A43618"/>
    <w:rsid w:val="00A43AE7"/>
    <w:rsid w:val="00A4405B"/>
    <w:rsid w:val="00A443AF"/>
    <w:rsid w:val="00A44B53"/>
    <w:rsid w:val="00A44C2C"/>
    <w:rsid w:val="00A45A07"/>
    <w:rsid w:val="00A4620C"/>
    <w:rsid w:val="00A47051"/>
    <w:rsid w:val="00A474BD"/>
    <w:rsid w:val="00A47539"/>
    <w:rsid w:val="00A478ED"/>
    <w:rsid w:val="00A47E20"/>
    <w:rsid w:val="00A512EF"/>
    <w:rsid w:val="00A51911"/>
    <w:rsid w:val="00A51B4F"/>
    <w:rsid w:val="00A52276"/>
    <w:rsid w:val="00A52EF9"/>
    <w:rsid w:val="00A53082"/>
    <w:rsid w:val="00A5317D"/>
    <w:rsid w:val="00A532A9"/>
    <w:rsid w:val="00A539CE"/>
    <w:rsid w:val="00A53CF7"/>
    <w:rsid w:val="00A53F17"/>
    <w:rsid w:val="00A54FEA"/>
    <w:rsid w:val="00A562F9"/>
    <w:rsid w:val="00A575D6"/>
    <w:rsid w:val="00A57F4A"/>
    <w:rsid w:val="00A60402"/>
    <w:rsid w:val="00A612A7"/>
    <w:rsid w:val="00A61730"/>
    <w:rsid w:val="00A617B5"/>
    <w:rsid w:val="00A61E0F"/>
    <w:rsid w:val="00A62558"/>
    <w:rsid w:val="00A645AF"/>
    <w:rsid w:val="00A646E2"/>
    <w:rsid w:val="00A663E7"/>
    <w:rsid w:val="00A6653F"/>
    <w:rsid w:val="00A674B2"/>
    <w:rsid w:val="00A709B8"/>
    <w:rsid w:val="00A7121A"/>
    <w:rsid w:val="00A7132A"/>
    <w:rsid w:val="00A713FF"/>
    <w:rsid w:val="00A72B89"/>
    <w:rsid w:val="00A72D15"/>
    <w:rsid w:val="00A732D1"/>
    <w:rsid w:val="00A73A2B"/>
    <w:rsid w:val="00A73CED"/>
    <w:rsid w:val="00A73D3F"/>
    <w:rsid w:val="00A73F23"/>
    <w:rsid w:val="00A7423B"/>
    <w:rsid w:val="00A74A74"/>
    <w:rsid w:val="00A74CBF"/>
    <w:rsid w:val="00A75359"/>
    <w:rsid w:val="00A75C7F"/>
    <w:rsid w:val="00A75E38"/>
    <w:rsid w:val="00A75F2A"/>
    <w:rsid w:val="00A765F0"/>
    <w:rsid w:val="00A76C90"/>
    <w:rsid w:val="00A772DA"/>
    <w:rsid w:val="00A807D8"/>
    <w:rsid w:val="00A80C80"/>
    <w:rsid w:val="00A81087"/>
    <w:rsid w:val="00A8112D"/>
    <w:rsid w:val="00A811E3"/>
    <w:rsid w:val="00A82F1D"/>
    <w:rsid w:val="00A83B6A"/>
    <w:rsid w:val="00A8445A"/>
    <w:rsid w:val="00A85973"/>
    <w:rsid w:val="00A85C74"/>
    <w:rsid w:val="00A85CA2"/>
    <w:rsid w:val="00A85CB0"/>
    <w:rsid w:val="00A8686B"/>
    <w:rsid w:val="00A868A7"/>
    <w:rsid w:val="00A869CF"/>
    <w:rsid w:val="00A8707E"/>
    <w:rsid w:val="00A872ED"/>
    <w:rsid w:val="00A90E03"/>
    <w:rsid w:val="00A9232D"/>
    <w:rsid w:val="00A92415"/>
    <w:rsid w:val="00A925AA"/>
    <w:rsid w:val="00A92E94"/>
    <w:rsid w:val="00A93A15"/>
    <w:rsid w:val="00A93D17"/>
    <w:rsid w:val="00A9449E"/>
    <w:rsid w:val="00A94CA7"/>
    <w:rsid w:val="00A957A0"/>
    <w:rsid w:val="00A9604D"/>
    <w:rsid w:val="00A967BC"/>
    <w:rsid w:val="00A96E74"/>
    <w:rsid w:val="00A97979"/>
    <w:rsid w:val="00A97B9B"/>
    <w:rsid w:val="00AA046E"/>
    <w:rsid w:val="00AA09F2"/>
    <w:rsid w:val="00AA0A0E"/>
    <w:rsid w:val="00AA1B70"/>
    <w:rsid w:val="00AA2531"/>
    <w:rsid w:val="00AA2B19"/>
    <w:rsid w:val="00AA2B31"/>
    <w:rsid w:val="00AA2E40"/>
    <w:rsid w:val="00AA3C63"/>
    <w:rsid w:val="00AA4746"/>
    <w:rsid w:val="00AA50D4"/>
    <w:rsid w:val="00AA51D0"/>
    <w:rsid w:val="00AA52F9"/>
    <w:rsid w:val="00AA574A"/>
    <w:rsid w:val="00AA64F4"/>
    <w:rsid w:val="00AA6D01"/>
    <w:rsid w:val="00AB085B"/>
    <w:rsid w:val="00AB0DF1"/>
    <w:rsid w:val="00AB1AB8"/>
    <w:rsid w:val="00AB2E57"/>
    <w:rsid w:val="00AB44CE"/>
    <w:rsid w:val="00AB522D"/>
    <w:rsid w:val="00AB7182"/>
    <w:rsid w:val="00AC0315"/>
    <w:rsid w:val="00AC06FA"/>
    <w:rsid w:val="00AC0924"/>
    <w:rsid w:val="00AC0E9C"/>
    <w:rsid w:val="00AC186C"/>
    <w:rsid w:val="00AC18E6"/>
    <w:rsid w:val="00AC1C28"/>
    <w:rsid w:val="00AC2055"/>
    <w:rsid w:val="00AC2490"/>
    <w:rsid w:val="00AC4DC9"/>
    <w:rsid w:val="00AC6629"/>
    <w:rsid w:val="00AC6CC7"/>
    <w:rsid w:val="00AC70D3"/>
    <w:rsid w:val="00AC72B4"/>
    <w:rsid w:val="00AC7525"/>
    <w:rsid w:val="00AC75FD"/>
    <w:rsid w:val="00AD0161"/>
    <w:rsid w:val="00AD027F"/>
    <w:rsid w:val="00AD0460"/>
    <w:rsid w:val="00AD0C7E"/>
    <w:rsid w:val="00AD0DD4"/>
    <w:rsid w:val="00AD0E61"/>
    <w:rsid w:val="00AD1127"/>
    <w:rsid w:val="00AD15E0"/>
    <w:rsid w:val="00AD28BB"/>
    <w:rsid w:val="00AD2924"/>
    <w:rsid w:val="00AD2EFB"/>
    <w:rsid w:val="00AD3642"/>
    <w:rsid w:val="00AD383A"/>
    <w:rsid w:val="00AD3B58"/>
    <w:rsid w:val="00AD3B62"/>
    <w:rsid w:val="00AD3E02"/>
    <w:rsid w:val="00AD53D0"/>
    <w:rsid w:val="00AD5A64"/>
    <w:rsid w:val="00AD6448"/>
    <w:rsid w:val="00AD6E3F"/>
    <w:rsid w:val="00AD74AE"/>
    <w:rsid w:val="00AE008F"/>
    <w:rsid w:val="00AE0555"/>
    <w:rsid w:val="00AE0630"/>
    <w:rsid w:val="00AE0FDC"/>
    <w:rsid w:val="00AE1A39"/>
    <w:rsid w:val="00AE2123"/>
    <w:rsid w:val="00AE2C0B"/>
    <w:rsid w:val="00AE2FF6"/>
    <w:rsid w:val="00AE3F14"/>
    <w:rsid w:val="00AE4031"/>
    <w:rsid w:val="00AE572F"/>
    <w:rsid w:val="00AE5BB3"/>
    <w:rsid w:val="00AE6421"/>
    <w:rsid w:val="00AE6C21"/>
    <w:rsid w:val="00AE71A7"/>
    <w:rsid w:val="00AE737C"/>
    <w:rsid w:val="00AE7C3E"/>
    <w:rsid w:val="00AE7D44"/>
    <w:rsid w:val="00AF1BA5"/>
    <w:rsid w:val="00AF1DF7"/>
    <w:rsid w:val="00AF236B"/>
    <w:rsid w:val="00AF298F"/>
    <w:rsid w:val="00AF4CF0"/>
    <w:rsid w:val="00AF5C7C"/>
    <w:rsid w:val="00AF65E8"/>
    <w:rsid w:val="00AF6844"/>
    <w:rsid w:val="00AF70DE"/>
    <w:rsid w:val="00AF7FE2"/>
    <w:rsid w:val="00B0006E"/>
    <w:rsid w:val="00B00801"/>
    <w:rsid w:val="00B00A6F"/>
    <w:rsid w:val="00B013CC"/>
    <w:rsid w:val="00B01A0A"/>
    <w:rsid w:val="00B01D10"/>
    <w:rsid w:val="00B01DB4"/>
    <w:rsid w:val="00B01E91"/>
    <w:rsid w:val="00B027D8"/>
    <w:rsid w:val="00B03804"/>
    <w:rsid w:val="00B05691"/>
    <w:rsid w:val="00B05872"/>
    <w:rsid w:val="00B05934"/>
    <w:rsid w:val="00B069C4"/>
    <w:rsid w:val="00B06CAC"/>
    <w:rsid w:val="00B07A6D"/>
    <w:rsid w:val="00B07F52"/>
    <w:rsid w:val="00B1047A"/>
    <w:rsid w:val="00B10E5F"/>
    <w:rsid w:val="00B115E0"/>
    <w:rsid w:val="00B118FC"/>
    <w:rsid w:val="00B11B8C"/>
    <w:rsid w:val="00B11BC4"/>
    <w:rsid w:val="00B11BDB"/>
    <w:rsid w:val="00B11C90"/>
    <w:rsid w:val="00B11ECA"/>
    <w:rsid w:val="00B12256"/>
    <w:rsid w:val="00B12AE0"/>
    <w:rsid w:val="00B12EB0"/>
    <w:rsid w:val="00B12F0D"/>
    <w:rsid w:val="00B12F11"/>
    <w:rsid w:val="00B1323C"/>
    <w:rsid w:val="00B13AD3"/>
    <w:rsid w:val="00B14150"/>
    <w:rsid w:val="00B15539"/>
    <w:rsid w:val="00B16200"/>
    <w:rsid w:val="00B17021"/>
    <w:rsid w:val="00B17218"/>
    <w:rsid w:val="00B20619"/>
    <w:rsid w:val="00B20D5A"/>
    <w:rsid w:val="00B22F30"/>
    <w:rsid w:val="00B231B0"/>
    <w:rsid w:val="00B23321"/>
    <w:rsid w:val="00B23DEB"/>
    <w:rsid w:val="00B247C1"/>
    <w:rsid w:val="00B247D7"/>
    <w:rsid w:val="00B24B9D"/>
    <w:rsid w:val="00B25FC5"/>
    <w:rsid w:val="00B26876"/>
    <w:rsid w:val="00B271F2"/>
    <w:rsid w:val="00B30DAC"/>
    <w:rsid w:val="00B314B2"/>
    <w:rsid w:val="00B316EE"/>
    <w:rsid w:val="00B31B59"/>
    <w:rsid w:val="00B3234D"/>
    <w:rsid w:val="00B3258F"/>
    <w:rsid w:val="00B3292E"/>
    <w:rsid w:val="00B32C67"/>
    <w:rsid w:val="00B340CE"/>
    <w:rsid w:val="00B341F0"/>
    <w:rsid w:val="00B34CBE"/>
    <w:rsid w:val="00B356FD"/>
    <w:rsid w:val="00B36888"/>
    <w:rsid w:val="00B37395"/>
    <w:rsid w:val="00B3786C"/>
    <w:rsid w:val="00B37A65"/>
    <w:rsid w:val="00B4055F"/>
    <w:rsid w:val="00B406B8"/>
    <w:rsid w:val="00B42304"/>
    <w:rsid w:val="00B42BC2"/>
    <w:rsid w:val="00B43697"/>
    <w:rsid w:val="00B439FF"/>
    <w:rsid w:val="00B450C5"/>
    <w:rsid w:val="00B463A7"/>
    <w:rsid w:val="00B46E1F"/>
    <w:rsid w:val="00B46E2A"/>
    <w:rsid w:val="00B50330"/>
    <w:rsid w:val="00B51B6F"/>
    <w:rsid w:val="00B52120"/>
    <w:rsid w:val="00B5263B"/>
    <w:rsid w:val="00B528D0"/>
    <w:rsid w:val="00B52C0C"/>
    <w:rsid w:val="00B52C57"/>
    <w:rsid w:val="00B531EA"/>
    <w:rsid w:val="00B535EB"/>
    <w:rsid w:val="00B549FC"/>
    <w:rsid w:val="00B557B1"/>
    <w:rsid w:val="00B56CA9"/>
    <w:rsid w:val="00B609E5"/>
    <w:rsid w:val="00B60B5F"/>
    <w:rsid w:val="00B60B81"/>
    <w:rsid w:val="00B6107C"/>
    <w:rsid w:val="00B61F0D"/>
    <w:rsid w:val="00B62904"/>
    <w:rsid w:val="00B62A2A"/>
    <w:rsid w:val="00B63AAD"/>
    <w:rsid w:val="00B64927"/>
    <w:rsid w:val="00B64A2E"/>
    <w:rsid w:val="00B6717C"/>
    <w:rsid w:val="00B676E1"/>
    <w:rsid w:val="00B67BC0"/>
    <w:rsid w:val="00B67CBD"/>
    <w:rsid w:val="00B67E4E"/>
    <w:rsid w:val="00B7095A"/>
    <w:rsid w:val="00B7133C"/>
    <w:rsid w:val="00B71692"/>
    <w:rsid w:val="00B71791"/>
    <w:rsid w:val="00B71B6A"/>
    <w:rsid w:val="00B723E2"/>
    <w:rsid w:val="00B72AE0"/>
    <w:rsid w:val="00B738C5"/>
    <w:rsid w:val="00B7390A"/>
    <w:rsid w:val="00B73A87"/>
    <w:rsid w:val="00B73B87"/>
    <w:rsid w:val="00B74192"/>
    <w:rsid w:val="00B76040"/>
    <w:rsid w:val="00B76B44"/>
    <w:rsid w:val="00B808DD"/>
    <w:rsid w:val="00B80CA6"/>
    <w:rsid w:val="00B81124"/>
    <w:rsid w:val="00B81FFE"/>
    <w:rsid w:val="00B82062"/>
    <w:rsid w:val="00B82728"/>
    <w:rsid w:val="00B8325E"/>
    <w:rsid w:val="00B839DD"/>
    <w:rsid w:val="00B84AD2"/>
    <w:rsid w:val="00B84C93"/>
    <w:rsid w:val="00B8619E"/>
    <w:rsid w:val="00B876AA"/>
    <w:rsid w:val="00B87CBF"/>
    <w:rsid w:val="00B90127"/>
    <w:rsid w:val="00B90EB8"/>
    <w:rsid w:val="00B91A90"/>
    <w:rsid w:val="00B9271E"/>
    <w:rsid w:val="00B92A4F"/>
    <w:rsid w:val="00B92EA6"/>
    <w:rsid w:val="00B939C1"/>
    <w:rsid w:val="00B93A1B"/>
    <w:rsid w:val="00B948BC"/>
    <w:rsid w:val="00B9514E"/>
    <w:rsid w:val="00B952F1"/>
    <w:rsid w:val="00B957C3"/>
    <w:rsid w:val="00B96B22"/>
    <w:rsid w:val="00B96EB0"/>
    <w:rsid w:val="00B973F2"/>
    <w:rsid w:val="00B976B5"/>
    <w:rsid w:val="00B97CC6"/>
    <w:rsid w:val="00B97EA4"/>
    <w:rsid w:val="00BA0C6D"/>
    <w:rsid w:val="00BA155C"/>
    <w:rsid w:val="00BA186A"/>
    <w:rsid w:val="00BA1926"/>
    <w:rsid w:val="00BA21F3"/>
    <w:rsid w:val="00BA265B"/>
    <w:rsid w:val="00BA377E"/>
    <w:rsid w:val="00BA4443"/>
    <w:rsid w:val="00BA5990"/>
    <w:rsid w:val="00BA5AB7"/>
    <w:rsid w:val="00BA6CA1"/>
    <w:rsid w:val="00BA74CB"/>
    <w:rsid w:val="00BA765E"/>
    <w:rsid w:val="00BA7C96"/>
    <w:rsid w:val="00BB025D"/>
    <w:rsid w:val="00BB066F"/>
    <w:rsid w:val="00BB0C0B"/>
    <w:rsid w:val="00BB115F"/>
    <w:rsid w:val="00BB11CD"/>
    <w:rsid w:val="00BB1FDE"/>
    <w:rsid w:val="00BB2CBA"/>
    <w:rsid w:val="00BB3D0D"/>
    <w:rsid w:val="00BB5B75"/>
    <w:rsid w:val="00BB6196"/>
    <w:rsid w:val="00BB648F"/>
    <w:rsid w:val="00BB698C"/>
    <w:rsid w:val="00BB6BAD"/>
    <w:rsid w:val="00BB6CD3"/>
    <w:rsid w:val="00BB77F6"/>
    <w:rsid w:val="00BB7A9B"/>
    <w:rsid w:val="00BC0C36"/>
    <w:rsid w:val="00BC3880"/>
    <w:rsid w:val="00BC3982"/>
    <w:rsid w:val="00BC416D"/>
    <w:rsid w:val="00BC4F9C"/>
    <w:rsid w:val="00BC51E1"/>
    <w:rsid w:val="00BC52C2"/>
    <w:rsid w:val="00BC52FB"/>
    <w:rsid w:val="00BC59A1"/>
    <w:rsid w:val="00BC5CED"/>
    <w:rsid w:val="00BC6D2A"/>
    <w:rsid w:val="00BC70FF"/>
    <w:rsid w:val="00BC78C0"/>
    <w:rsid w:val="00BC7A9A"/>
    <w:rsid w:val="00BC7FEF"/>
    <w:rsid w:val="00BD0080"/>
    <w:rsid w:val="00BD1044"/>
    <w:rsid w:val="00BD210F"/>
    <w:rsid w:val="00BD2E43"/>
    <w:rsid w:val="00BD2E5A"/>
    <w:rsid w:val="00BD367D"/>
    <w:rsid w:val="00BD382D"/>
    <w:rsid w:val="00BD4582"/>
    <w:rsid w:val="00BD4B7C"/>
    <w:rsid w:val="00BD6442"/>
    <w:rsid w:val="00BD6BA3"/>
    <w:rsid w:val="00BD722E"/>
    <w:rsid w:val="00BD773E"/>
    <w:rsid w:val="00BD788E"/>
    <w:rsid w:val="00BE10F0"/>
    <w:rsid w:val="00BE1255"/>
    <w:rsid w:val="00BE1C27"/>
    <w:rsid w:val="00BE1F51"/>
    <w:rsid w:val="00BE2452"/>
    <w:rsid w:val="00BE365B"/>
    <w:rsid w:val="00BE3FC7"/>
    <w:rsid w:val="00BE4C01"/>
    <w:rsid w:val="00BE59FC"/>
    <w:rsid w:val="00BE78D4"/>
    <w:rsid w:val="00BE7FC4"/>
    <w:rsid w:val="00BE7FFC"/>
    <w:rsid w:val="00BF1FB1"/>
    <w:rsid w:val="00BF370F"/>
    <w:rsid w:val="00BF44A8"/>
    <w:rsid w:val="00BF4C02"/>
    <w:rsid w:val="00BF57E6"/>
    <w:rsid w:val="00BF60AC"/>
    <w:rsid w:val="00BF6450"/>
    <w:rsid w:val="00BF6C84"/>
    <w:rsid w:val="00BF74D2"/>
    <w:rsid w:val="00BF7595"/>
    <w:rsid w:val="00BF7AAB"/>
    <w:rsid w:val="00C00AE6"/>
    <w:rsid w:val="00C0124E"/>
    <w:rsid w:val="00C017C7"/>
    <w:rsid w:val="00C01C6C"/>
    <w:rsid w:val="00C022B6"/>
    <w:rsid w:val="00C022E1"/>
    <w:rsid w:val="00C02998"/>
    <w:rsid w:val="00C034E0"/>
    <w:rsid w:val="00C03FC1"/>
    <w:rsid w:val="00C045E6"/>
    <w:rsid w:val="00C04D20"/>
    <w:rsid w:val="00C0507D"/>
    <w:rsid w:val="00C053D3"/>
    <w:rsid w:val="00C05D41"/>
    <w:rsid w:val="00C05F45"/>
    <w:rsid w:val="00C06564"/>
    <w:rsid w:val="00C070C7"/>
    <w:rsid w:val="00C07423"/>
    <w:rsid w:val="00C07429"/>
    <w:rsid w:val="00C102E8"/>
    <w:rsid w:val="00C10735"/>
    <w:rsid w:val="00C10BFC"/>
    <w:rsid w:val="00C11420"/>
    <w:rsid w:val="00C122C9"/>
    <w:rsid w:val="00C1248F"/>
    <w:rsid w:val="00C12C01"/>
    <w:rsid w:val="00C13247"/>
    <w:rsid w:val="00C14B83"/>
    <w:rsid w:val="00C14E56"/>
    <w:rsid w:val="00C157B9"/>
    <w:rsid w:val="00C177D3"/>
    <w:rsid w:val="00C201D9"/>
    <w:rsid w:val="00C20DFF"/>
    <w:rsid w:val="00C21068"/>
    <w:rsid w:val="00C21AB0"/>
    <w:rsid w:val="00C2290A"/>
    <w:rsid w:val="00C23C12"/>
    <w:rsid w:val="00C24966"/>
    <w:rsid w:val="00C24D4E"/>
    <w:rsid w:val="00C24FE0"/>
    <w:rsid w:val="00C262A5"/>
    <w:rsid w:val="00C27205"/>
    <w:rsid w:val="00C27345"/>
    <w:rsid w:val="00C2747F"/>
    <w:rsid w:val="00C27A00"/>
    <w:rsid w:val="00C30A04"/>
    <w:rsid w:val="00C30C57"/>
    <w:rsid w:val="00C318DA"/>
    <w:rsid w:val="00C321BB"/>
    <w:rsid w:val="00C32E35"/>
    <w:rsid w:val="00C330B4"/>
    <w:rsid w:val="00C3378E"/>
    <w:rsid w:val="00C339C8"/>
    <w:rsid w:val="00C33BA6"/>
    <w:rsid w:val="00C33D1F"/>
    <w:rsid w:val="00C3445D"/>
    <w:rsid w:val="00C3461E"/>
    <w:rsid w:val="00C34845"/>
    <w:rsid w:val="00C35AA3"/>
    <w:rsid w:val="00C36784"/>
    <w:rsid w:val="00C3696A"/>
    <w:rsid w:val="00C36A93"/>
    <w:rsid w:val="00C36F59"/>
    <w:rsid w:val="00C37580"/>
    <w:rsid w:val="00C40A0E"/>
    <w:rsid w:val="00C40F90"/>
    <w:rsid w:val="00C411E4"/>
    <w:rsid w:val="00C41EEB"/>
    <w:rsid w:val="00C425B6"/>
    <w:rsid w:val="00C429BD"/>
    <w:rsid w:val="00C43881"/>
    <w:rsid w:val="00C43AAB"/>
    <w:rsid w:val="00C43C97"/>
    <w:rsid w:val="00C458C8"/>
    <w:rsid w:val="00C46131"/>
    <w:rsid w:val="00C47669"/>
    <w:rsid w:val="00C502CF"/>
    <w:rsid w:val="00C5092D"/>
    <w:rsid w:val="00C50A5E"/>
    <w:rsid w:val="00C510AC"/>
    <w:rsid w:val="00C51A7C"/>
    <w:rsid w:val="00C52C2E"/>
    <w:rsid w:val="00C52CBA"/>
    <w:rsid w:val="00C534C6"/>
    <w:rsid w:val="00C5354A"/>
    <w:rsid w:val="00C5387F"/>
    <w:rsid w:val="00C549B7"/>
    <w:rsid w:val="00C55355"/>
    <w:rsid w:val="00C55638"/>
    <w:rsid w:val="00C5563A"/>
    <w:rsid w:val="00C55894"/>
    <w:rsid w:val="00C567AC"/>
    <w:rsid w:val="00C56890"/>
    <w:rsid w:val="00C57D1B"/>
    <w:rsid w:val="00C61160"/>
    <w:rsid w:val="00C61BE3"/>
    <w:rsid w:val="00C62622"/>
    <w:rsid w:val="00C62FD1"/>
    <w:rsid w:val="00C64F8F"/>
    <w:rsid w:val="00C65783"/>
    <w:rsid w:val="00C65AF5"/>
    <w:rsid w:val="00C65B7F"/>
    <w:rsid w:val="00C66382"/>
    <w:rsid w:val="00C66471"/>
    <w:rsid w:val="00C66695"/>
    <w:rsid w:val="00C70099"/>
    <w:rsid w:val="00C70934"/>
    <w:rsid w:val="00C70B18"/>
    <w:rsid w:val="00C71A2B"/>
    <w:rsid w:val="00C71CA0"/>
    <w:rsid w:val="00C71FD0"/>
    <w:rsid w:val="00C726DE"/>
    <w:rsid w:val="00C72E3A"/>
    <w:rsid w:val="00C735B4"/>
    <w:rsid w:val="00C73E0D"/>
    <w:rsid w:val="00C75454"/>
    <w:rsid w:val="00C75E7F"/>
    <w:rsid w:val="00C762AA"/>
    <w:rsid w:val="00C76946"/>
    <w:rsid w:val="00C76EC2"/>
    <w:rsid w:val="00C778E7"/>
    <w:rsid w:val="00C816A8"/>
    <w:rsid w:val="00C823BE"/>
    <w:rsid w:val="00C82446"/>
    <w:rsid w:val="00C82FF6"/>
    <w:rsid w:val="00C8316C"/>
    <w:rsid w:val="00C8377B"/>
    <w:rsid w:val="00C85047"/>
    <w:rsid w:val="00C85714"/>
    <w:rsid w:val="00C85BE5"/>
    <w:rsid w:val="00C864AA"/>
    <w:rsid w:val="00C8738F"/>
    <w:rsid w:val="00C87735"/>
    <w:rsid w:val="00C878CC"/>
    <w:rsid w:val="00C8791D"/>
    <w:rsid w:val="00C87A8F"/>
    <w:rsid w:val="00C901BA"/>
    <w:rsid w:val="00C908BC"/>
    <w:rsid w:val="00C90D0D"/>
    <w:rsid w:val="00C90E00"/>
    <w:rsid w:val="00C9122F"/>
    <w:rsid w:val="00C92244"/>
    <w:rsid w:val="00C92FC2"/>
    <w:rsid w:val="00C93D40"/>
    <w:rsid w:val="00C94F8F"/>
    <w:rsid w:val="00C9543C"/>
    <w:rsid w:val="00C9641E"/>
    <w:rsid w:val="00C96642"/>
    <w:rsid w:val="00C973C5"/>
    <w:rsid w:val="00CA093D"/>
    <w:rsid w:val="00CA0D1E"/>
    <w:rsid w:val="00CA1F4B"/>
    <w:rsid w:val="00CA2ADB"/>
    <w:rsid w:val="00CA33C2"/>
    <w:rsid w:val="00CA37BB"/>
    <w:rsid w:val="00CA4248"/>
    <w:rsid w:val="00CA4253"/>
    <w:rsid w:val="00CA42D7"/>
    <w:rsid w:val="00CA4E5A"/>
    <w:rsid w:val="00CA6848"/>
    <w:rsid w:val="00CA6D20"/>
    <w:rsid w:val="00CA6D51"/>
    <w:rsid w:val="00CA7450"/>
    <w:rsid w:val="00CA7E63"/>
    <w:rsid w:val="00CA7E85"/>
    <w:rsid w:val="00CB125E"/>
    <w:rsid w:val="00CB1AA3"/>
    <w:rsid w:val="00CB2007"/>
    <w:rsid w:val="00CB2532"/>
    <w:rsid w:val="00CB39FD"/>
    <w:rsid w:val="00CB3B8E"/>
    <w:rsid w:val="00CB40F3"/>
    <w:rsid w:val="00CB4476"/>
    <w:rsid w:val="00CB47C9"/>
    <w:rsid w:val="00CB4AD7"/>
    <w:rsid w:val="00CB4E58"/>
    <w:rsid w:val="00CB4F16"/>
    <w:rsid w:val="00CB5C2F"/>
    <w:rsid w:val="00CB6DD2"/>
    <w:rsid w:val="00CB6EF1"/>
    <w:rsid w:val="00CB76E4"/>
    <w:rsid w:val="00CB7D2F"/>
    <w:rsid w:val="00CC0618"/>
    <w:rsid w:val="00CC126C"/>
    <w:rsid w:val="00CC1DC7"/>
    <w:rsid w:val="00CC248A"/>
    <w:rsid w:val="00CC3E7F"/>
    <w:rsid w:val="00CC518C"/>
    <w:rsid w:val="00CC5B38"/>
    <w:rsid w:val="00CC5E2D"/>
    <w:rsid w:val="00CD06F4"/>
    <w:rsid w:val="00CD1D9F"/>
    <w:rsid w:val="00CD1FDB"/>
    <w:rsid w:val="00CD2601"/>
    <w:rsid w:val="00CD275C"/>
    <w:rsid w:val="00CD2EA9"/>
    <w:rsid w:val="00CD310C"/>
    <w:rsid w:val="00CD34F6"/>
    <w:rsid w:val="00CD376A"/>
    <w:rsid w:val="00CD4480"/>
    <w:rsid w:val="00CD5087"/>
    <w:rsid w:val="00CD5870"/>
    <w:rsid w:val="00CD5A93"/>
    <w:rsid w:val="00CD5C6E"/>
    <w:rsid w:val="00CD6BA4"/>
    <w:rsid w:val="00CD72BE"/>
    <w:rsid w:val="00CE065D"/>
    <w:rsid w:val="00CE0786"/>
    <w:rsid w:val="00CE08D6"/>
    <w:rsid w:val="00CE3BA9"/>
    <w:rsid w:val="00CE3E40"/>
    <w:rsid w:val="00CE3EA5"/>
    <w:rsid w:val="00CE3FF4"/>
    <w:rsid w:val="00CE4551"/>
    <w:rsid w:val="00CE48E2"/>
    <w:rsid w:val="00CE492F"/>
    <w:rsid w:val="00CE49B0"/>
    <w:rsid w:val="00CE4BA0"/>
    <w:rsid w:val="00CE4F2F"/>
    <w:rsid w:val="00CE4F40"/>
    <w:rsid w:val="00CE500C"/>
    <w:rsid w:val="00CE5D73"/>
    <w:rsid w:val="00CE5F1A"/>
    <w:rsid w:val="00CE7081"/>
    <w:rsid w:val="00CE7B6A"/>
    <w:rsid w:val="00CF0329"/>
    <w:rsid w:val="00CF0653"/>
    <w:rsid w:val="00CF0788"/>
    <w:rsid w:val="00CF1B91"/>
    <w:rsid w:val="00CF259A"/>
    <w:rsid w:val="00CF2845"/>
    <w:rsid w:val="00CF3AE5"/>
    <w:rsid w:val="00CF3CEE"/>
    <w:rsid w:val="00CF4E8B"/>
    <w:rsid w:val="00CF54B4"/>
    <w:rsid w:val="00CF6A0B"/>
    <w:rsid w:val="00CF6BDA"/>
    <w:rsid w:val="00CF77B5"/>
    <w:rsid w:val="00CF7BBA"/>
    <w:rsid w:val="00CF7E0E"/>
    <w:rsid w:val="00D00823"/>
    <w:rsid w:val="00D0092D"/>
    <w:rsid w:val="00D01D6C"/>
    <w:rsid w:val="00D02288"/>
    <w:rsid w:val="00D02881"/>
    <w:rsid w:val="00D02D35"/>
    <w:rsid w:val="00D0537F"/>
    <w:rsid w:val="00D0558F"/>
    <w:rsid w:val="00D05715"/>
    <w:rsid w:val="00D0585A"/>
    <w:rsid w:val="00D05BF8"/>
    <w:rsid w:val="00D0605A"/>
    <w:rsid w:val="00D06111"/>
    <w:rsid w:val="00D06252"/>
    <w:rsid w:val="00D06420"/>
    <w:rsid w:val="00D06C1E"/>
    <w:rsid w:val="00D0708F"/>
    <w:rsid w:val="00D07180"/>
    <w:rsid w:val="00D078D9"/>
    <w:rsid w:val="00D07945"/>
    <w:rsid w:val="00D10A12"/>
    <w:rsid w:val="00D11D5E"/>
    <w:rsid w:val="00D1201A"/>
    <w:rsid w:val="00D136C9"/>
    <w:rsid w:val="00D140AD"/>
    <w:rsid w:val="00D1590E"/>
    <w:rsid w:val="00D1670F"/>
    <w:rsid w:val="00D179E8"/>
    <w:rsid w:val="00D20FB6"/>
    <w:rsid w:val="00D221E1"/>
    <w:rsid w:val="00D223F5"/>
    <w:rsid w:val="00D233BC"/>
    <w:rsid w:val="00D2465C"/>
    <w:rsid w:val="00D24F67"/>
    <w:rsid w:val="00D25A24"/>
    <w:rsid w:val="00D25C78"/>
    <w:rsid w:val="00D25E9E"/>
    <w:rsid w:val="00D26167"/>
    <w:rsid w:val="00D26653"/>
    <w:rsid w:val="00D2757D"/>
    <w:rsid w:val="00D2760A"/>
    <w:rsid w:val="00D2782C"/>
    <w:rsid w:val="00D3321D"/>
    <w:rsid w:val="00D34A2A"/>
    <w:rsid w:val="00D34DED"/>
    <w:rsid w:val="00D3520F"/>
    <w:rsid w:val="00D35314"/>
    <w:rsid w:val="00D35CE1"/>
    <w:rsid w:val="00D375A6"/>
    <w:rsid w:val="00D377D8"/>
    <w:rsid w:val="00D37FD9"/>
    <w:rsid w:val="00D40E35"/>
    <w:rsid w:val="00D4100D"/>
    <w:rsid w:val="00D414F3"/>
    <w:rsid w:val="00D41CC9"/>
    <w:rsid w:val="00D421B0"/>
    <w:rsid w:val="00D465BE"/>
    <w:rsid w:val="00D47423"/>
    <w:rsid w:val="00D4794F"/>
    <w:rsid w:val="00D47FE6"/>
    <w:rsid w:val="00D50A87"/>
    <w:rsid w:val="00D50DC7"/>
    <w:rsid w:val="00D517E5"/>
    <w:rsid w:val="00D51C9C"/>
    <w:rsid w:val="00D5206A"/>
    <w:rsid w:val="00D52764"/>
    <w:rsid w:val="00D54472"/>
    <w:rsid w:val="00D5451D"/>
    <w:rsid w:val="00D5586D"/>
    <w:rsid w:val="00D565F8"/>
    <w:rsid w:val="00D56AE9"/>
    <w:rsid w:val="00D56E36"/>
    <w:rsid w:val="00D5762F"/>
    <w:rsid w:val="00D601B3"/>
    <w:rsid w:val="00D603B6"/>
    <w:rsid w:val="00D60827"/>
    <w:rsid w:val="00D615C4"/>
    <w:rsid w:val="00D62706"/>
    <w:rsid w:val="00D627CE"/>
    <w:rsid w:val="00D62F45"/>
    <w:rsid w:val="00D63208"/>
    <w:rsid w:val="00D632F0"/>
    <w:rsid w:val="00D634CF"/>
    <w:rsid w:val="00D635C3"/>
    <w:rsid w:val="00D64264"/>
    <w:rsid w:val="00D647D5"/>
    <w:rsid w:val="00D64E17"/>
    <w:rsid w:val="00D653DA"/>
    <w:rsid w:val="00D65B87"/>
    <w:rsid w:val="00D65DD5"/>
    <w:rsid w:val="00D65DE8"/>
    <w:rsid w:val="00D70C69"/>
    <w:rsid w:val="00D712F2"/>
    <w:rsid w:val="00D71C9A"/>
    <w:rsid w:val="00D720A3"/>
    <w:rsid w:val="00D720EB"/>
    <w:rsid w:val="00D72FD4"/>
    <w:rsid w:val="00D73473"/>
    <w:rsid w:val="00D74140"/>
    <w:rsid w:val="00D748B0"/>
    <w:rsid w:val="00D74B29"/>
    <w:rsid w:val="00D75EC3"/>
    <w:rsid w:val="00D769B2"/>
    <w:rsid w:val="00D8040C"/>
    <w:rsid w:val="00D809FB"/>
    <w:rsid w:val="00D819EC"/>
    <w:rsid w:val="00D81F31"/>
    <w:rsid w:val="00D82628"/>
    <w:rsid w:val="00D83DD1"/>
    <w:rsid w:val="00D84205"/>
    <w:rsid w:val="00D8535D"/>
    <w:rsid w:val="00D8577E"/>
    <w:rsid w:val="00D858F7"/>
    <w:rsid w:val="00D85FBF"/>
    <w:rsid w:val="00D8674C"/>
    <w:rsid w:val="00D868CD"/>
    <w:rsid w:val="00D86CEB"/>
    <w:rsid w:val="00D870E4"/>
    <w:rsid w:val="00D90375"/>
    <w:rsid w:val="00D905B2"/>
    <w:rsid w:val="00D908FA"/>
    <w:rsid w:val="00D90F90"/>
    <w:rsid w:val="00D914B6"/>
    <w:rsid w:val="00D918D3"/>
    <w:rsid w:val="00D918D4"/>
    <w:rsid w:val="00D91CC8"/>
    <w:rsid w:val="00D93856"/>
    <w:rsid w:val="00D93AD0"/>
    <w:rsid w:val="00D95A8B"/>
    <w:rsid w:val="00D96046"/>
    <w:rsid w:val="00D967BF"/>
    <w:rsid w:val="00D968C9"/>
    <w:rsid w:val="00D96AC0"/>
    <w:rsid w:val="00D97E4A"/>
    <w:rsid w:val="00D97EC2"/>
    <w:rsid w:val="00DA06DB"/>
    <w:rsid w:val="00DA0D04"/>
    <w:rsid w:val="00DA1730"/>
    <w:rsid w:val="00DA1994"/>
    <w:rsid w:val="00DA1DBA"/>
    <w:rsid w:val="00DA283A"/>
    <w:rsid w:val="00DA2C2D"/>
    <w:rsid w:val="00DA4FE5"/>
    <w:rsid w:val="00DA5C41"/>
    <w:rsid w:val="00DA61A2"/>
    <w:rsid w:val="00DA6504"/>
    <w:rsid w:val="00DA7FC1"/>
    <w:rsid w:val="00DB0295"/>
    <w:rsid w:val="00DB12BD"/>
    <w:rsid w:val="00DB35E1"/>
    <w:rsid w:val="00DB3AD0"/>
    <w:rsid w:val="00DB3C1C"/>
    <w:rsid w:val="00DB3CAF"/>
    <w:rsid w:val="00DB4541"/>
    <w:rsid w:val="00DB675D"/>
    <w:rsid w:val="00DB6C61"/>
    <w:rsid w:val="00DB736C"/>
    <w:rsid w:val="00DC176E"/>
    <w:rsid w:val="00DC1E15"/>
    <w:rsid w:val="00DC205F"/>
    <w:rsid w:val="00DC2D52"/>
    <w:rsid w:val="00DC2EE8"/>
    <w:rsid w:val="00DC346F"/>
    <w:rsid w:val="00DC3FEA"/>
    <w:rsid w:val="00DC561D"/>
    <w:rsid w:val="00DC6715"/>
    <w:rsid w:val="00DC6F31"/>
    <w:rsid w:val="00DC794C"/>
    <w:rsid w:val="00DC7A65"/>
    <w:rsid w:val="00DD1382"/>
    <w:rsid w:val="00DD2261"/>
    <w:rsid w:val="00DD389A"/>
    <w:rsid w:val="00DD45EF"/>
    <w:rsid w:val="00DD4C62"/>
    <w:rsid w:val="00DD5BD3"/>
    <w:rsid w:val="00DD67CB"/>
    <w:rsid w:val="00DD738D"/>
    <w:rsid w:val="00DD7AAC"/>
    <w:rsid w:val="00DD7DC0"/>
    <w:rsid w:val="00DE0173"/>
    <w:rsid w:val="00DE0472"/>
    <w:rsid w:val="00DE0ED4"/>
    <w:rsid w:val="00DE106C"/>
    <w:rsid w:val="00DE113D"/>
    <w:rsid w:val="00DE19EE"/>
    <w:rsid w:val="00DE22C0"/>
    <w:rsid w:val="00DE29C5"/>
    <w:rsid w:val="00DE576C"/>
    <w:rsid w:val="00DE60C9"/>
    <w:rsid w:val="00DE62C2"/>
    <w:rsid w:val="00DE6B8B"/>
    <w:rsid w:val="00DE7811"/>
    <w:rsid w:val="00DE7B48"/>
    <w:rsid w:val="00DE7D36"/>
    <w:rsid w:val="00DF0407"/>
    <w:rsid w:val="00DF08B5"/>
    <w:rsid w:val="00DF0F40"/>
    <w:rsid w:val="00DF1CB1"/>
    <w:rsid w:val="00DF1F10"/>
    <w:rsid w:val="00DF2F7D"/>
    <w:rsid w:val="00DF3B83"/>
    <w:rsid w:val="00DF3E41"/>
    <w:rsid w:val="00DF4144"/>
    <w:rsid w:val="00DF45D8"/>
    <w:rsid w:val="00DF558D"/>
    <w:rsid w:val="00DF5C6B"/>
    <w:rsid w:val="00DF5CC0"/>
    <w:rsid w:val="00DF5D9A"/>
    <w:rsid w:val="00DF7F6B"/>
    <w:rsid w:val="00E0029F"/>
    <w:rsid w:val="00E00CD7"/>
    <w:rsid w:val="00E01311"/>
    <w:rsid w:val="00E0142A"/>
    <w:rsid w:val="00E01687"/>
    <w:rsid w:val="00E01EB4"/>
    <w:rsid w:val="00E02129"/>
    <w:rsid w:val="00E027BE"/>
    <w:rsid w:val="00E02DF2"/>
    <w:rsid w:val="00E0360D"/>
    <w:rsid w:val="00E0402B"/>
    <w:rsid w:val="00E04562"/>
    <w:rsid w:val="00E04EBE"/>
    <w:rsid w:val="00E05057"/>
    <w:rsid w:val="00E05BE6"/>
    <w:rsid w:val="00E05D67"/>
    <w:rsid w:val="00E05DD1"/>
    <w:rsid w:val="00E05ECA"/>
    <w:rsid w:val="00E0659F"/>
    <w:rsid w:val="00E0681B"/>
    <w:rsid w:val="00E0684A"/>
    <w:rsid w:val="00E076E5"/>
    <w:rsid w:val="00E108FB"/>
    <w:rsid w:val="00E1181C"/>
    <w:rsid w:val="00E11AAC"/>
    <w:rsid w:val="00E12122"/>
    <w:rsid w:val="00E12155"/>
    <w:rsid w:val="00E12E82"/>
    <w:rsid w:val="00E13E1D"/>
    <w:rsid w:val="00E13F9C"/>
    <w:rsid w:val="00E13F9E"/>
    <w:rsid w:val="00E14B56"/>
    <w:rsid w:val="00E150B7"/>
    <w:rsid w:val="00E160F8"/>
    <w:rsid w:val="00E161AD"/>
    <w:rsid w:val="00E16509"/>
    <w:rsid w:val="00E175FF"/>
    <w:rsid w:val="00E20134"/>
    <w:rsid w:val="00E205BB"/>
    <w:rsid w:val="00E206ED"/>
    <w:rsid w:val="00E212B6"/>
    <w:rsid w:val="00E215C6"/>
    <w:rsid w:val="00E21946"/>
    <w:rsid w:val="00E21AB9"/>
    <w:rsid w:val="00E22251"/>
    <w:rsid w:val="00E2228B"/>
    <w:rsid w:val="00E22E59"/>
    <w:rsid w:val="00E23085"/>
    <w:rsid w:val="00E24DDB"/>
    <w:rsid w:val="00E25323"/>
    <w:rsid w:val="00E25720"/>
    <w:rsid w:val="00E26856"/>
    <w:rsid w:val="00E26BF5"/>
    <w:rsid w:val="00E310D5"/>
    <w:rsid w:val="00E31C85"/>
    <w:rsid w:val="00E331A7"/>
    <w:rsid w:val="00E33560"/>
    <w:rsid w:val="00E33CC6"/>
    <w:rsid w:val="00E33CED"/>
    <w:rsid w:val="00E34AD0"/>
    <w:rsid w:val="00E36A9D"/>
    <w:rsid w:val="00E37099"/>
    <w:rsid w:val="00E371F3"/>
    <w:rsid w:val="00E377C5"/>
    <w:rsid w:val="00E406E3"/>
    <w:rsid w:val="00E42134"/>
    <w:rsid w:val="00E42251"/>
    <w:rsid w:val="00E425BD"/>
    <w:rsid w:val="00E42890"/>
    <w:rsid w:val="00E43A0B"/>
    <w:rsid w:val="00E445DB"/>
    <w:rsid w:val="00E44C33"/>
    <w:rsid w:val="00E4611C"/>
    <w:rsid w:val="00E46122"/>
    <w:rsid w:val="00E50343"/>
    <w:rsid w:val="00E51E57"/>
    <w:rsid w:val="00E52574"/>
    <w:rsid w:val="00E52987"/>
    <w:rsid w:val="00E52B28"/>
    <w:rsid w:val="00E52E8E"/>
    <w:rsid w:val="00E533F4"/>
    <w:rsid w:val="00E5446B"/>
    <w:rsid w:val="00E54590"/>
    <w:rsid w:val="00E5462C"/>
    <w:rsid w:val="00E54648"/>
    <w:rsid w:val="00E54B0A"/>
    <w:rsid w:val="00E54D15"/>
    <w:rsid w:val="00E54D7B"/>
    <w:rsid w:val="00E556E5"/>
    <w:rsid w:val="00E56780"/>
    <w:rsid w:val="00E56C39"/>
    <w:rsid w:val="00E56E4B"/>
    <w:rsid w:val="00E608EB"/>
    <w:rsid w:val="00E61F92"/>
    <w:rsid w:val="00E626EC"/>
    <w:rsid w:val="00E62893"/>
    <w:rsid w:val="00E63AA5"/>
    <w:rsid w:val="00E64494"/>
    <w:rsid w:val="00E648F4"/>
    <w:rsid w:val="00E650B1"/>
    <w:rsid w:val="00E65441"/>
    <w:rsid w:val="00E65F37"/>
    <w:rsid w:val="00E66D2B"/>
    <w:rsid w:val="00E6776F"/>
    <w:rsid w:val="00E72D79"/>
    <w:rsid w:val="00E72E77"/>
    <w:rsid w:val="00E73428"/>
    <w:rsid w:val="00E74522"/>
    <w:rsid w:val="00E74F2B"/>
    <w:rsid w:val="00E751E6"/>
    <w:rsid w:val="00E75C77"/>
    <w:rsid w:val="00E75F77"/>
    <w:rsid w:val="00E77353"/>
    <w:rsid w:val="00E7751F"/>
    <w:rsid w:val="00E7773E"/>
    <w:rsid w:val="00E77F64"/>
    <w:rsid w:val="00E800A5"/>
    <w:rsid w:val="00E809DC"/>
    <w:rsid w:val="00E80ADD"/>
    <w:rsid w:val="00E80C89"/>
    <w:rsid w:val="00E80DD3"/>
    <w:rsid w:val="00E80E40"/>
    <w:rsid w:val="00E81522"/>
    <w:rsid w:val="00E81988"/>
    <w:rsid w:val="00E8211E"/>
    <w:rsid w:val="00E828DD"/>
    <w:rsid w:val="00E8446E"/>
    <w:rsid w:val="00E84FB3"/>
    <w:rsid w:val="00E85081"/>
    <w:rsid w:val="00E86888"/>
    <w:rsid w:val="00E86EB9"/>
    <w:rsid w:val="00E87783"/>
    <w:rsid w:val="00E907A7"/>
    <w:rsid w:val="00E90D1E"/>
    <w:rsid w:val="00E90F97"/>
    <w:rsid w:val="00E91A01"/>
    <w:rsid w:val="00E92AB8"/>
    <w:rsid w:val="00E93D9D"/>
    <w:rsid w:val="00E93E47"/>
    <w:rsid w:val="00E94BB8"/>
    <w:rsid w:val="00E95911"/>
    <w:rsid w:val="00E95C9F"/>
    <w:rsid w:val="00E9616A"/>
    <w:rsid w:val="00E96908"/>
    <w:rsid w:val="00E976B1"/>
    <w:rsid w:val="00E97A84"/>
    <w:rsid w:val="00EA0A22"/>
    <w:rsid w:val="00EA0E38"/>
    <w:rsid w:val="00EA198D"/>
    <w:rsid w:val="00EA231C"/>
    <w:rsid w:val="00EA2CAD"/>
    <w:rsid w:val="00EA4C99"/>
    <w:rsid w:val="00EA5522"/>
    <w:rsid w:val="00EA652B"/>
    <w:rsid w:val="00EA671B"/>
    <w:rsid w:val="00EA6AB1"/>
    <w:rsid w:val="00EA6D70"/>
    <w:rsid w:val="00EA6E2A"/>
    <w:rsid w:val="00EA76BA"/>
    <w:rsid w:val="00EA781B"/>
    <w:rsid w:val="00EA7E2D"/>
    <w:rsid w:val="00EB0784"/>
    <w:rsid w:val="00EB07E5"/>
    <w:rsid w:val="00EB0832"/>
    <w:rsid w:val="00EB0EBF"/>
    <w:rsid w:val="00EB25CA"/>
    <w:rsid w:val="00EB2AF1"/>
    <w:rsid w:val="00EB2BAB"/>
    <w:rsid w:val="00EB2E85"/>
    <w:rsid w:val="00EB34A6"/>
    <w:rsid w:val="00EB3545"/>
    <w:rsid w:val="00EB44FB"/>
    <w:rsid w:val="00EB4883"/>
    <w:rsid w:val="00EB50E5"/>
    <w:rsid w:val="00EB54B7"/>
    <w:rsid w:val="00EB5A2E"/>
    <w:rsid w:val="00EB66BB"/>
    <w:rsid w:val="00EB66C3"/>
    <w:rsid w:val="00EB78A0"/>
    <w:rsid w:val="00EC09FD"/>
    <w:rsid w:val="00EC0AA4"/>
    <w:rsid w:val="00EC1011"/>
    <w:rsid w:val="00EC2642"/>
    <w:rsid w:val="00EC2E8A"/>
    <w:rsid w:val="00EC31C6"/>
    <w:rsid w:val="00EC34F7"/>
    <w:rsid w:val="00EC3D63"/>
    <w:rsid w:val="00EC4061"/>
    <w:rsid w:val="00EC486D"/>
    <w:rsid w:val="00EC4D2E"/>
    <w:rsid w:val="00EC5DED"/>
    <w:rsid w:val="00EC6040"/>
    <w:rsid w:val="00EC609A"/>
    <w:rsid w:val="00EC64ED"/>
    <w:rsid w:val="00EC667E"/>
    <w:rsid w:val="00EC6977"/>
    <w:rsid w:val="00EC6B23"/>
    <w:rsid w:val="00EC6F8E"/>
    <w:rsid w:val="00EC7244"/>
    <w:rsid w:val="00EC773E"/>
    <w:rsid w:val="00ED0302"/>
    <w:rsid w:val="00ED03C3"/>
    <w:rsid w:val="00ED0C9A"/>
    <w:rsid w:val="00ED1A38"/>
    <w:rsid w:val="00ED1B48"/>
    <w:rsid w:val="00ED1E52"/>
    <w:rsid w:val="00ED2186"/>
    <w:rsid w:val="00ED33EA"/>
    <w:rsid w:val="00ED6463"/>
    <w:rsid w:val="00ED65DE"/>
    <w:rsid w:val="00ED6FCA"/>
    <w:rsid w:val="00EE0267"/>
    <w:rsid w:val="00EE18C5"/>
    <w:rsid w:val="00EE263C"/>
    <w:rsid w:val="00EE3087"/>
    <w:rsid w:val="00EE3B6B"/>
    <w:rsid w:val="00EE4864"/>
    <w:rsid w:val="00EE5670"/>
    <w:rsid w:val="00EE56DD"/>
    <w:rsid w:val="00EE66C2"/>
    <w:rsid w:val="00EE67E1"/>
    <w:rsid w:val="00EE6856"/>
    <w:rsid w:val="00EE7006"/>
    <w:rsid w:val="00EF1701"/>
    <w:rsid w:val="00EF19A7"/>
    <w:rsid w:val="00EF2111"/>
    <w:rsid w:val="00EF3133"/>
    <w:rsid w:val="00EF31D3"/>
    <w:rsid w:val="00EF320C"/>
    <w:rsid w:val="00EF3C9C"/>
    <w:rsid w:val="00EF3E44"/>
    <w:rsid w:val="00EF4BD7"/>
    <w:rsid w:val="00EF69D8"/>
    <w:rsid w:val="00EF70A1"/>
    <w:rsid w:val="00EF7D00"/>
    <w:rsid w:val="00EF7F54"/>
    <w:rsid w:val="00F005B1"/>
    <w:rsid w:val="00F01983"/>
    <w:rsid w:val="00F01DC1"/>
    <w:rsid w:val="00F030EA"/>
    <w:rsid w:val="00F03488"/>
    <w:rsid w:val="00F042AE"/>
    <w:rsid w:val="00F05356"/>
    <w:rsid w:val="00F0540A"/>
    <w:rsid w:val="00F06CD8"/>
    <w:rsid w:val="00F0707F"/>
    <w:rsid w:val="00F07345"/>
    <w:rsid w:val="00F10AC6"/>
    <w:rsid w:val="00F111CF"/>
    <w:rsid w:val="00F1206E"/>
    <w:rsid w:val="00F13630"/>
    <w:rsid w:val="00F13D67"/>
    <w:rsid w:val="00F13DA0"/>
    <w:rsid w:val="00F1436B"/>
    <w:rsid w:val="00F14685"/>
    <w:rsid w:val="00F14720"/>
    <w:rsid w:val="00F14C70"/>
    <w:rsid w:val="00F150C9"/>
    <w:rsid w:val="00F158B9"/>
    <w:rsid w:val="00F1669F"/>
    <w:rsid w:val="00F16744"/>
    <w:rsid w:val="00F168B7"/>
    <w:rsid w:val="00F1692E"/>
    <w:rsid w:val="00F16A5A"/>
    <w:rsid w:val="00F16A97"/>
    <w:rsid w:val="00F16E88"/>
    <w:rsid w:val="00F176C4"/>
    <w:rsid w:val="00F17F1F"/>
    <w:rsid w:val="00F17F62"/>
    <w:rsid w:val="00F2028D"/>
    <w:rsid w:val="00F20942"/>
    <w:rsid w:val="00F219C4"/>
    <w:rsid w:val="00F21F07"/>
    <w:rsid w:val="00F22506"/>
    <w:rsid w:val="00F23897"/>
    <w:rsid w:val="00F23C02"/>
    <w:rsid w:val="00F24197"/>
    <w:rsid w:val="00F24B2B"/>
    <w:rsid w:val="00F25414"/>
    <w:rsid w:val="00F25D40"/>
    <w:rsid w:val="00F25DCA"/>
    <w:rsid w:val="00F25E91"/>
    <w:rsid w:val="00F26E00"/>
    <w:rsid w:val="00F273F1"/>
    <w:rsid w:val="00F276C5"/>
    <w:rsid w:val="00F27975"/>
    <w:rsid w:val="00F3000A"/>
    <w:rsid w:val="00F3017A"/>
    <w:rsid w:val="00F305B4"/>
    <w:rsid w:val="00F3071D"/>
    <w:rsid w:val="00F31CF5"/>
    <w:rsid w:val="00F3309F"/>
    <w:rsid w:val="00F33196"/>
    <w:rsid w:val="00F34C4E"/>
    <w:rsid w:val="00F356E5"/>
    <w:rsid w:val="00F3587E"/>
    <w:rsid w:val="00F36194"/>
    <w:rsid w:val="00F3744E"/>
    <w:rsid w:val="00F40DE8"/>
    <w:rsid w:val="00F40E4F"/>
    <w:rsid w:val="00F4168C"/>
    <w:rsid w:val="00F419C3"/>
    <w:rsid w:val="00F42D48"/>
    <w:rsid w:val="00F42D6D"/>
    <w:rsid w:val="00F439BF"/>
    <w:rsid w:val="00F43E49"/>
    <w:rsid w:val="00F47542"/>
    <w:rsid w:val="00F47865"/>
    <w:rsid w:val="00F47BB9"/>
    <w:rsid w:val="00F47D4F"/>
    <w:rsid w:val="00F47E73"/>
    <w:rsid w:val="00F50B57"/>
    <w:rsid w:val="00F5227B"/>
    <w:rsid w:val="00F525C0"/>
    <w:rsid w:val="00F533C3"/>
    <w:rsid w:val="00F54984"/>
    <w:rsid w:val="00F5657D"/>
    <w:rsid w:val="00F608D7"/>
    <w:rsid w:val="00F619ED"/>
    <w:rsid w:val="00F627B6"/>
    <w:rsid w:val="00F63238"/>
    <w:rsid w:val="00F632B1"/>
    <w:rsid w:val="00F63497"/>
    <w:rsid w:val="00F63982"/>
    <w:rsid w:val="00F6445B"/>
    <w:rsid w:val="00F64870"/>
    <w:rsid w:val="00F64922"/>
    <w:rsid w:val="00F65BCE"/>
    <w:rsid w:val="00F664B0"/>
    <w:rsid w:val="00F677EA"/>
    <w:rsid w:val="00F708BA"/>
    <w:rsid w:val="00F726AC"/>
    <w:rsid w:val="00F72B08"/>
    <w:rsid w:val="00F73058"/>
    <w:rsid w:val="00F730C0"/>
    <w:rsid w:val="00F744E5"/>
    <w:rsid w:val="00F7566F"/>
    <w:rsid w:val="00F76573"/>
    <w:rsid w:val="00F767F3"/>
    <w:rsid w:val="00F76C6A"/>
    <w:rsid w:val="00F77D07"/>
    <w:rsid w:val="00F80132"/>
    <w:rsid w:val="00F81713"/>
    <w:rsid w:val="00F8184A"/>
    <w:rsid w:val="00F81F27"/>
    <w:rsid w:val="00F83335"/>
    <w:rsid w:val="00F839CC"/>
    <w:rsid w:val="00F84588"/>
    <w:rsid w:val="00F84877"/>
    <w:rsid w:val="00F84993"/>
    <w:rsid w:val="00F8517D"/>
    <w:rsid w:val="00F85D03"/>
    <w:rsid w:val="00F8610F"/>
    <w:rsid w:val="00F8659E"/>
    <w:rsid w:val="00F90983"/>
    <w:rsid w:val="00F91A79"/>
    <w:rsid w:val="00F92FC0"/>
    <w:rsid w:val="00F942A7"/>
    <w:rsid w:val="00F94C76"/>
    <w:rsid w:val="00F95A39"/>
    <w:rsid w:val="00FA02B9"/>
    <w:rsid w:val="00FA06A7"/>
    <w:rsid w:val="00FA0A62"/>
    <w:rsid w:val="00FA0A7A"/>
    <w:rsid w:val="00FA0C09"/>
    <w:rsid w:val="00FA0C97"/>
    <w:rsid w:val="00FA0D35"/>
    <w:rsid w:val="00FA1199"/>
    <w:rsid w:val="00FA1216"/>
    <w:rsid w:val="00FA1B7C"/>
    <w:rsid w:val="00FA2E74"/>
    <w:rsid w:val="00FA3B90"/>
    <w:rsid w:val="00FA4560"/>
    <w:rsid w:val="00FA474E"/>
    <w:rsid w:val="00FA49C9"/>
    <w:rsid w:val="00FA4ABC"/>
    <w:rsid w:val="00FA5B3E"/>
    <w:rsid w:val="00FA5C2E"/>
    <w:rsid w:val="00FA6388"/>
    <w:rsid w:val="00FA65EE"/>
    <w:rsid w:val="00FA6DF6"/>
    <w:rsid w:val="00FB0C21"/>
    <w:rsid w:val="00FB10D6"/>
    <w:rsid w:val="00FB1298"/>
    <w:rsid w:val="00FB2631"/>
    <w:rsid w:val="00FB27CE"/>
    <w:rsid w:val="00FB2CBC"/>
    <w:rsid w:val="00FB3503"/>
    <w:rsid w:val="00FB49A3"/>
    <w:rsid w:val="00FB4D19"/>
    <w:rsid w:val="00FB564C"/>
    <w:rsid w:val="00FB5A6C"/>
    <w:rsid w:val="00FB5E75"/>
    <w:rsid w:val="00FB653D"/>
    <w:rsid w:val="00FB6A6A"/>
    <w:rsid w:val="00FB7005"/>
    <w:rsid w:val="00FC13BF"/>
    <w:rsid w:val="00FC1622"/>
    <w:rsid w:val="00FC1F95"/>
    <w:rsid w:val="00FC1FAF"/>
    <w:rsid w:val="00FC2079"/>
    <w:rsid w:val="00FC5016"/>
    <w:rsid w:val="00FC52AD"/>
    <w:rsid w:val="00FC5717"/>
    <w:rsid w:val="00FC6C4E"/>
    <w:rsid w:val="00FC74B2"/>
    <w:rsid w:val="00FD035D"/>
    <w:rsid w:val="00FD0FC9"/>
    <w:rsid w:val="00FD1B5F"/>
    <w:rsid w:val="00FD215F"/>
    <w:rsid w:val="00FD25FA"/>
    <w:rsid w:val="00FD30CA"/>
    <w:rsid w:val="00FD3B60"/>
    <w:rsid w:val="00FD3F9F"/>
    <w:rsid w:val="00FD4046"/>
    <w:rsid w:val="00FD6321"/>
    <w:rsid w:val="00FD6A61"/>
    <w:rsid w:val="00FD6E11"/>
    <w:rsid w:val="00FD721F"/>
    <w:rsid w:val="00FD771E"/>
    <w:rsid w:val="00FE1B72"/>
    <w:rsid w:val="00FE1BE6"/>
    <w:rsid w:val="00FE2DA5"/>
    <w:rsid w:val="00FE3077"/>
    <w:rsid w:val="00FE3AA0"/>
    <w:rsid w:val="00FE5057"/>
    <w:rsid w:val="00FE7766"/>
    <w:rsid w:val="00FE7AB4"/>
    <w:rsid w:val="00FF1088"/>
    <w:rsid w:val="00FF16DD"/>
    <w:rsid w:val="00FF17FE"/>
    <w:rsid w:val="00FF1EC3"/>
    <w:rsid w:val="00FF274C"/>
    <w:rsid w:val="00FF3882"/>
    <w:rsid w:val="00FF4982"/>
    <w:rsid w:val="00FF544F"/>
    <w:rsid w:val="00FF5FD8"/>
    <w:rsid w:val="00FF6631"/>
    <w:rsid w:val="00FF7036"/>
    <w:rsid w:val="00FF772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DC23CE1"/>
  <w15:docId w15:val="{8A039230-07A5-4D21-B77E-71B9CDF85F9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="Calibri" w:eastAsia="Times New Roman" w:hAnsi="Calibri" w:cs="Times New Roman"/>
        <w:lang w:val="en-AU" w:eastAsia="en-AU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uiPriority="9" w:qFormat="1"/>
    <w:lsdException w:name="heading 3" w:uiPriority="9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 w:qFormat="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Smart Link" w:semiHidden="1" w:unhideWhenUsed="1"/>
  </w:latentStyles>
  <w:style w:type="paragraph" w:default="1" w:styleId="Normal">
    <w:name w:val="Normal"/>
    <w:qFormat/>
    <w:rsid w:val="00C71A2B"/>
    <w:pPr>
      <w:spacing w:before="240" w:after="240" w:line="360" w:lineRule="auto"/>
    </w:pPr>
    <w:rPr>
      <w:rFonts w:ascii="FS Me Pro" w:hAnsi="FS Me Pro" w:cs="Tahoma"/>
      <w:sz w:val="28"/>
      <w:szCs w:val="28"/>
      <w:lang w:eastAsia="en-US"/>
    </w:rPr>
  </w:style>
  <w:style w:type="paragraph" w:styleId="Heading1">
    <w:name w:val="heading 1"/>
    <w:basedOn w:val="Normal"/>
    <w:next w:val="Normal"/>
    <w:link w:val="Heading1Char"/>
    <w:uiPriority w:val="9"/>
    <w:qFormat/>
    <w:rsid w:val="00DE0472"/>
    <w:pPr>
      <w:keepNext/>
      <w:keepLines/>
      <w:tabs>
        <w:tab w:val="left" w:pos="5655"/>
      </w:tabs>
      <w:spacing w:before="7800" w:line="276" w:lineRule="auto"/>
      <w:outlineLvl w:val="0"/>
    </w:pPr>
    <w:rPr>
      <w:rFonts w:cs="Times New Roman"/>
      <w:b/>
      <w:bCs/>
      <w:noProof/>
      <w:color w:val="FFFFFF" w:themeColor="background1"/>
      <w:sz w:val="56"/>
      <w:szCs w:val="56"/>
      <w:lang w:val="en-US" w:eastAsia="x-none"/>
    </w:rPr>
  </w:style>
  <w:style w:type="paragraph" w:styleId="Heading2">
    <w:name w:val="heading 2"/>
    <w:basedOn w:val="Normal"/>
    <w:next w:val="Normal"/>
    <w:link w:val="Heading2Char"/>
    <w:uiPriority w:val="9"/>
    <w:qFormat/>
    <w:rsid w:val="00C71A2B"/>
    <w:pPr>
      <w:keepNext/>
      <w:keepLines/>
      <w:tabs>
        <w:tab w:val="left" w:pos="5655"/>
      </w:tabs>
      <w:spacing w:after="0"/>
      <w:outlineLvl w:val="1"/>
    </w:pPr>
    <w:rPr>
      <w:rFonts w:cs="Times New Roman"/>
      <w:b/>
      <w:bCs/>
      <w:color w:val="6B2976"/>
      <w:sz w:val="40"/>
      <w:szCs w:val="40"/>
      <w:lang w:val="x-none" w:eastAsia="x-none"/>
    </w:rPr>
  </w:style>
  <w:style w:type="paragraph" w:styleId="Heading3">
    <w:name w:val="heading 3"/>
    <w:basedOn w:val="Normal"/>
    <w:next w:val="Normal"/>
    <w:link w:val="Heading3Char"/>
    <w:uiPriority w:val="9"/>
    <w:qFormat/>
    <w:rsid w:val="00C71A2B"/>
    <w:pPr>
      <w:keepNext/>
      <w:spacing w:after="0"/>
      <w:outlineLvl w:val="2"/>
    </w:pPr>
    <w:rPr>
      <w:rFonts w:cs="Times New Roman"/>
      <w:b/>
      <w:bCs/>
      <w:sz w:val="32"/>
      <w:szCs w:val="32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CA7E63"/>
    <w:pPr>
      <w:keepNext/>
      <w:keepLines/>
      <w:spacing w:line="240" w:lineRule="auto"/>
      <w:outlineLvl w:val="3"/>
    </w:pPr>
    <w:rPr>
      <w:rFonts w:eastAsiaTheme="majorEastAsia" w:cstheme="majorBidi"/>
      <w:b/>
      <w:iCs/>
      <w:color w:val="6B2976"/>
      <w:sz w:val="32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E26BF5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4F1E58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rsid w:val="008104A9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34143A" w:themeColor="accent1" w:themeShade="7F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link w:val="Heading1"/>
    <w:uiPriority w:val="9"/>
    <w:rsid w:val="00DE0472"/>
    <w:rPr>
      <w:rFonts w:ascii="FS Me Pro" w:hAnsi="FS Me Pro"/>
      <w:b/>
      <w:bCs/>
      <w:noProof/>
      <w:color w:val="FFFFFF" w:themeColor="background1"/>
      <w:sz w:val="56"/>
      <w:szCs w:val="56"/>
      <w:lang w:val="en-US" w:eastAsia="x-none"/>
    </w:rPr>
  </w:style>
  <w:style w:type="character" w:customStyle="1" w:styleId="Heading2Char">
    <w:name w:val="Heading 2 Char"/>
    <w:link w:val="Heading2"/>
    <w:uiPriority w:val="9"/>
    <w:rsid w:val="00C71A2B"/>
    <w:rPr>
      <w:rFonts w:ascii="FS Me Pro" w:hAnsi="FS Me Pro"/>
      <w:b/>
      <w:bCs/>
      <w:color w:val="6B2976"/>
      <w:sz w:val="40"/>
      <w:szCs w:val="40"/>
      <w:lang w:val="x-none" w:eastAsia="x-none"/>
    </w:rPr>
  </w:style>
  <w:style w:type="character" w:styleId="Strong">
    <w:name w:val="Strong"/>
    <w:uiPriority w:val="22"/>
    <w:qFormat/>
    <w:rsid w:val="002A6A49"/>
    <w:rPr>
      <w:rFonts w:ascii="FS Me Pro" w:hAnsi="FS Me Pro"/>
      <w:b/>
      <w:bCs/>
      <w:color w:val="6B2976"/>
      <w:sz w:val="28"/>
    </w:rPr>
  </w:style>
  <w:style w:type="paragraph" w:customStyle="1" w:styleId="captions">
    <w:name w:val="captions"/>
    <w:basedOn w:val="Normal"/>
    <w:qFormat/>
    <w:rsid w:val="005F45F4"/>
    <w:pPr>
      <w:spacing w:line="240" w:lineRule="auto"/>
      <w:jc w:val="center"/>
    </w:pPr>
    <w:rPr>
      <w:noProof/>
      <w:szCs w:val="32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7141F0"/>
    <w:pPr>
      <w:spacing w:before="0" w:after="0" w:line="240" w:lineRule="auto"/>
    </w:pPr>
    <w:rPr>
      <w:rFonts w:ascii="Tahoma" w:hAnsi="Tahoma" w:cs="Times New Roman"/>
      <w:sz w:val="16"/>
      <w:szCs w:val="16"/>
      <w:lang w:eastAsia="x-none"/>
    </w:rPr>
  </w:style>
  <w:style w:type="character" w:customStyle="1" w:styleId="BalloonTextChar">
    <w:name w:val="Balloon Text Char"/>
    <w:link w:val="BalloonText"/>
    <w:uiPriority w:val="99"/>
    <w:semiHidden/>
    <w:rsid w:val="007141F0"/>
    <w:rPr>
      <w:rFonts w:ascii="Tahoma" w:hAnsi="Tahoma" w:cs="Tahoma"/>
      <w:sz w:val="16"/>
      <w:szCs w:val="16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E90F97"/>
    <w:rPr>
      <w:rFonts w:ascii="Tahoma" w:hAnsi="Tahoma" w:cs="Times New Roman"/>
      <w:sz w:val="16"/>
      <w:szCs w:val="16"/>
    </w:rPr>
  </w:style>
  <w:style w:type="character" w:customStyle="1" w:styleId="DocumentMapChar">
    <w:name w:val="Document Map Char"/>
    <w:link w:val="DocumentMap"/>
    <w:uiPriority w:val="99"/>
    <w:semiHidden/>
    <w:rsid w:val="00E90F97"/>
    <w:rPr>
      <w:rFonts w:ascii="Tahoma" w:hAnsi="Tahoma" w:cs="Tahoma"/>
      <w:sz w:val="16"/>
      <w:szCs w:val="16"/>
      <w:lang w:val="en-GB" w:eastAsia="en-US"/>
    </w:rPr>
  </w:style>
  <w:style w:type="character" w:styleId="Hyperlink">
    <w:name w:val="Hyperlink"/>
    <w:uiPriority w:val="99"/>
    <w:unhideWhenUsed/>
    <w:rsid w:val="002A6A49"/>
    <w:rPr>
      <w:rFonts w:ascii="FS Me Pro" w:hAnsi="FS Me Pro"/>
      <w:b/>
      <w:color w:val="6B2976"/>
      <w:sz w:val="28"/>
      <w:u w:val="none"/>
    </w:rPr>
  </w:style>
  <w:style w:type="character" w:customStyle="1" w:styleId="IntenseEmphasis1">
    <w:name w:val="Intense Emphasis1"/>
    <w:basedOn w:val="Hyperlink"/>
    <w:uiPriority w:val="21"/>
    <w:qFormat/>
    <w:rsid w:val="002A6A49"/>
    <w:rPr>
      <w:rFonts w:ascii="FS Me Pro" w:hAnsi="FS Me Pro"/>
      <w:b/>
      <w:color w:val="6B2976"/>
      <w:sz w:val="28"/>
      <w:u w:val="none"/>
    </w:rPr>
  </w:style>
  <w:style w:type="paragraph" w:customStyle="1" w:styleId="Default">
    <w:name w:val="Default"/>
    <w:rsid w:val="006355FB"/>
    <w:pPr>
      <w:autoSpaceDE w:val="0"/>
      <w:autoSpaceDN w:val="0"/>
      <w:adjustRightInd w:val="0"/>
    </w:pPr>
    <w:rPr>
      <w:rFonts w:ascii="Gotham Medium" w:hAnsi="Gotham Medium" w:cs="Gotham Medium"/>
      <w:color w:val="000000"/>
      <w:sz w:val="24"/>
      <w:szCs w:val="24"/>
    </w:rPr>
  </w:style>
  <w:style w:type="paragraph" w:customStyle="1" w:styleId="Pa1">
    <w:name w:val="Pa1"/>
    <w:basedOn w:val="Default"/>
    <w:next w:val="Default"/>
    <w:uiPriority w:val="99"/>
    <w:rsid w:val="006355FB"/>
    <w:pPr>
      <w:spacing w:line="201" w:lineRule="atLeast"/>
    </w:pPr>
    <w:rPr>
      <w:rFonts w:cs="Times New Roman"/>
      <w:color w:val="auto"/>
    </w:rPr>
  </w:style>
  <w:style w:type="character" w:customStyle="1" w:styleId="Heading3Char">
    <w:name w:val="Heading 3 Char"/>
    <w:link w:val="Heading3"/>
    <w:uiPriority w:val="9"/>
    <w:rsid w:val="00C71A2B"/>
    <w:rPr>
      <w:rFonts w:ascii="FS Me Pro" w:hAnsi="FS Me Pro"/>
      <w:b/>
      <w:bCs/>
      <w:sz w:val="32"/>
      <w:szCs w:val="32"/>
      <w:lang w:eastAsia="en-US"/>
    </w:rPr>
  </w:style>
  <w:style w:type="paragraph" w:styleId="BodyText">
    <w:name w:val="Body Text"/>
    <w:link w:val="BodyTextChar"/>
    <w:uiPriority w:val="99"/>
    <w:rsid w:val="00DC2D52"/>
    <w:pPr>
      <w:spacing w:before="240" w:line="320" w:lineRule="atLeast"/>
      <w:jc w:val="both"/>
    </w:pPr>
    <w:rPr>
      <w:rFonts w:ascii="Times New Roman" w:hAnsi="Times New Roman"/>
      <w:sz w:val="26"/>
    </w:rPr>
  </w:style>
  <w:style w:type="character" w:customStyle="1" w:styleId="BodyTextChar">
    <w:name w:val="Body Text Char"/>
    <w:link w:val="BodyText"/>
    <w:uiPriority w:val="99"/>
    <w:rsid w:val="00DC2D52"/>
    <w:rPr>
      <w:rFonts w:ascii="Times New Roman" w:hAnsi="Times New Roman"/>
      <w:sz w:val="26"/>
      <w:lang w:val="en-AU" w:eastAsia="en-AU" w:bidi="ar-SA"/>
    </w:rPr>
  </w:style>
  <w:style w:type="paragraph" w:customStyle="1" w:styleId="LightList-Accent51">
    <w:name w:val="Light List - Accent 51"/>
    <w:basedOn w:val="Normal"/>
    <w:uiPriority w:val="34"/>
    <w:qFormat/>
    <w:rsid w:val="00C23C12"/>
    <w:pPr>
      <w:ind w:left="720"/>
    </w:pPr>
  </w:style>
  <w:style w:type="paragraph" w:styleId="Header">
    <w:name w:val="header"/>
    <w:basedOn w:val="Normal"/>
    <w:link w:val="HeaderChar"/>
    <w:uiPriority w:val="99"/>
    <w:unhideWhenUsed/>
    <w:rsid w:val="004139D8"/>
    <w:pPr>
      <w:tabs>
        <w:tab w:val="center" w:pos="4513"/>
        <w:tab w:val="right" w:pos="9026"/>
      </w:tabs>
      <w:ind w:right="-850"/>
      <w:jc w:val="right"/>
    </w:pPr>
    <w:rPr>
      <w:rFonts w:cs="Times New Roman"/>
      <w:noProof/>
      <w:lang w:eastAsia="en-AU"/>
    </w:rPr>
  </w:style>
  <w:style w:type="character" w:customStyle="1" w:styleId="HeaderChar">
    <w:name w:val="Header Char"/>
    <w:link w:val="Header"/>
    <w:uiPriority w:val="99"/>
    <w:rsid w:val="004139D8"/>
    <w:rPr>
      <w:rFonts w:ascii="FS Me" w:hAnsi="FS Me"/>
      <w:noProof/>
      <w:sz w:val="28"/>
      <w:szCs w:val="22"/>
    </w:rPr>
  </w:style>
  <w:style w:type="paragraph" w:styleId="Footer">
    <w:name w:val="footer"/>
    <w:basedOn w:val="Normal"/>
    <w:link w:val="FooterChar"/>
    <w:uiPriority w:val="99"/>
    <w:unhideWhenUsed/>
    <w:rsid w:val="00816DBA"/>
    <w:pPr>
      <w:tabs>
        <w:tab w:val="center" w:pos="4513"/>
        <w:tab w:val="center" w:pos="8222"/>
      </w:tabs>
      <w:spacing w:before="120" w:after="120"/>
      <w:jc w:val="right"/>
    </w:pPr>
    <w:rPr>
      <w:rFonts w:cs="Times New Roman"/>
      <w:noProof/>
      <w:color w:val="FFFFFF" w:themeColor="background1"/>
      <w:sz w:val="22"/>
    </w:rPr>
  </w:style>
  <w:style w:type="character" w:customStyle="1" w:styleId="FooterChar">
    <w:name w:val="Footer Char"/>
    <w:link w:val="Footer"/>
    <w:uiPriority w:val="99"/>
    <w:rsid w:val="00816DBA"/>
    <w:rPr>
      <w:rFonts w:ascii="FS Me" w:hAnsi="FS Me"/>
      <w:noProof/>
      <w:color w:val="FFFFFF" w:themeColor="background1"/>
      <w:sz w:val="22"/>
      <w:szCs w:val="22"/>
      <w:lang w:eastAsia="en-US"/>
    </w:rPr>
  </w:style>
  <w:style w:type="character" w:styleId="CommentReference">
    <w:name w:val="annotation reference"/>
    <w:uiPriority w:val="99"/>
    <w:semiHidden/>
    <w:unhideWhenUsed/>
    <w:rsid w:val="00E46122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E46122"/>
    <w:rPr>
      <w:rFonts w:cs="Times New Roman"/>
      <w:sz w:val="20"/>
      <w:szCs w:val="20"/>
    </w:rPr>
  </w:style>
  <w:style w:type="character" w:customStyle="1" w:styleId="CommentTextChar">
    <w:name w:val="Comment Text Char"/>
    <w:link w:val="CommentText"/>
    <w:uiPriority w:val="99"/>
    <w:rsid w:val="00E46122"/>
    <w:rPr>
      <w:rFonts w:ascii="Arial" w:hAnsi="Arial" w:cs="Tahoma"/>
      <w:lang w:val="en-GB" w:eastAsia="en-US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E46122"/>
    <w:rPr>
      <w:b/>
      <w:bCs/>
    </w:rPr>
  </w:style>
  <w:style w:type="character" w:customStyle="1" w:styleId="CommentSubjectChar">
    <w:name w:val="Comment Subject Char"/>
    <w:link w:val="CommentSubject"/>
    <w:uiPriority w:val="99"/>
    <w:semiHidden/>
    <w:rsid w:val="00E46122"/>
    <w:rPr>
      <w:rFonts w:ascii="Arial" w:hAnsi="Arial" w:cs="Tahoma"/>
      <w:b/>
      <w:bCs/>
      <w:lang w:val="en-GB" w:eastAsia="en-US"/>
    </w:rPr>
  </w:style>
  <w:style w:type="paragraph" w:customStyle="1" w:styleId="DarkList-Accent31">
    <w:name w:val="Dark List - Accent 31"/>
    <w:hidden/>
    <w:uiPriority w:val="99"/>
    <w:semiHidden/>
    <w:rsid w:val="000B4D35"/>
    <w:rPr>
      <w:rFonts w:ascii="Arial" w:hAnsi="Arial" w:cs="Tahoma"/>
      <w:sz w:val="28"/>
      <w:szCs w:val="22"/>
      <w:lang w:val="en-GB" w:eastAsia="en-US"/>
    </w:rPr>
  </w:style>
  <w:style w:type="table" w:styleId="TableGrid">
    <w:name w:val="Table Grid"/>
    <w:basedOn w:val="TableNormal"/>
    <w:uiPriority w:val="59"/>
    <w:rsid w:val="00752829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PageNumber">
    <w:name w:val="page number"/>
    <w:uiPriority w:val="99"/>
    <w:semiHidden/>
    <w:unhideWhenUsed/>
    <w:rsid w:val="003C25FD"/>
  </w:style>
  <w:style w:type="paragraph" w:styleId="TOC1">
    <w:name w:val="toc 1"/>
    <w:basedOn w:val="Normal"/>
    <w:next w:val="Normal"/>
    <w:autoRedefine/>
    <w:uiPriority w:val="39"/>
    <w:unhideWhenUsed/>
    <w:rsid w:val="00756729"/>
    <w:pPr>
      <w:pBdr>
        <w:between w:val="single" w:sz="4" w:space="4" w:color="6B2976"/>
      </w:pBdr>
      <w:tabs>
        <w:tab w:val="right" w:pos="9323"/>
      </w:tabs>
      <w:spacing w:before="480" w:after="120"/>
    </w:pPr>
    <w:rPr>
      <w:noProof/>
    </w:rPr>
  </w:style>
  <w:style w:type="paragraph" w:styleId="TOC2">
    <w:name w:val="toc 2"/>
    <w:basedOn w:val="Normal"/>
    <w:next w:val="Normal"/>
    <w:autoRedefine/>
    <w:uiPriority w:val="39"/>
    <w:unhideWhenUsed/>
    <w:rsid w:val="00653E86"/>
    <w:pPr>
      <w:tabs>
        <w:tab w:val="right" w:pos="9072"/>
      </w:tabs>
      <w:spacing w:line="480" w:lineRule="auto"/>
      <w:ind w:left="272" w:right="113"/>
    </w:pPr>
  </w:style>
  <w:style w:type="paragraph" w:customStyle="1" w:styleId="Tablespacerrow">
    <w:name w:val="Table spacer row"/>
    <w:basedOn w:val="captions"/>
    <w:qFormat/>
    <w:rsid w:val="00397314"/>
    <w:rPr>
      <w:sz w:val="8"/>
      <w:lang w:val="en-US"/>
    </w:rPr>
  </w:style>
  <w:style w:type="character" w:styleId="BookTitle">
    <w:name w:val="Book Title"/>
    <w:uiPriority w:val="33"/>
    <w:rsid w:val="001E52F1"/>
    <w:rPr>
      <w:i/>
      <w:iCs/>
      <w:smallCaps/>
      <w:spacing w:val="5"/>
    </w:rPr>
  </w:style>
  <w:style w:type="paragraph" w:styleId="ListParagraph">
    <w:name w:val="List Paragraph"/>
    <w:aliases w:val="Bullet point,Bulletr List Paragraph,Content descriptions,Dot ,FooterText,L,List Paragraph Number,List Paragraph*,List Paragraph1,List Paragraph11,List Paragraph2,NFP GP Bulleted List,Paragraphe de liste1,Recommendation,numbered,列出段落,列出段落1"/>
    <w:basedOn w:val="Normal"/>
    <w:link w:val="ListParagraphChar"/>
    <w:uiPriority w:val="34"/>
    <w:qFormat/>
    <w:rsid w:val="00702EAB"/>
    <w:pPr>
      <w:ind w:left="720"/>
    </w:pPr>
    <w:rPr>
      <w:rFonts w:eastAsiaTheme="minorHAnsi" w:cstheme="minorBidi"/>
    </w:rPr>
  </w:style>
  <w:style w:type="character" w:customStyle="1" w:styleId="ListParagraphChar">
    <w:name w:val="List Paragraph Char"/>
    <w:aliases w:val="Bullet point Char,Bulletr List Paragraph Char,Content descriptions Char,Dot  Char,FooterText Char,L Char,List Paragraph Number Char,List Paragraph* Char,List Paragraph1 Char,List Paragraph11 Char,List Paragraph2 Char,numbered Char"/>
    <w:basedOn w:val="DefaultParagraphFont"/>
    <w:link w:val="ListParagraph"/>
    <w:uiPriority w:val="34"/>
    <w:qFormat/>
    <w:locked/>
    <w:rsid w:val="00702EAB"/>
    <w:rPr>
      <w:rFonts w:ascii="FS Me" w:eastAsiaTheme="minorHAnsi" w:hAnsi="FS Me" w:cstheme="minorBidi"/>
      <w:sz w:val="28"/>
      <w:szCs w:val="22"/>
      <w:lang w:eastAsia="en-US"/>
    </w:rPr>
  </w:style>
  <w:style w:type="character" w:styleId="Emphasis">
    <w:name w:val="Emphasis"/>
    <w:basedOn w:val="DefaultParagraphFont"/>
    <w:uiPriority w:val="20"/>
    <w:qFormat/>
    <w:rsid w:val="0022452E"/>
    <w:rPr>
      <w:i/>
      <w:iCs/>
    </w:rPr>
  </w:style>
  <w:style w:type="character" w:styleId="SubtleEmphasis">
    <w:name w:val="Subtle Emphasis"/>
    <w:basedOn w:val="DefaultParagraphFont"/>
    <w:uiPriority w:val="19"/>
    <w:rsid w:val="004E6638"/>
    <w:rPr>
      <w:i/>
      <w:iCs/>
      <w:color w:val="404040" w:themeColor="text1" w:themeTint="BF"/>
    </w:rPr>
  </w:style>
  <w:style w:type="paragraph" w:styleId="TOC3">
    <w:name w:val="toc 3"/>
    <w:basedOn w:val="Normal"/>
    <w:next w:val="Normal"/>
    <w:autoRedefine/>
    <w:uiPriority w:val="39"/>
    <w:unhideWhenUsed/>
    <w:rsid w:val="0085761A"/>
    <w:pPr>
      <w:spacing w:after="100"/>
      <w:ind w:left="560"/>
    </w:pPr>
  </w:style>
  <w:style w:type="character" w:customStyle="1" w:styleId="Heading4Char">
    <w:name w:val="Heading 4 Char"/>
    <w:basedOn w:val="DefaultParagraphFont"/>
    <w:link w:val="Heading4"/>
    <w:uiPriority w:val="9"/>
    <w:rsid w:val="00CA7E63"/>
    <w:rPr>
      <w:rFonts w:ascii="FS Me" w:eastAsiaTheme="majorEastAsia" w:hAnsi="FS Me" w:cstheme="majorBidi"/>
      <w:b/>
      <w:iCs/>
      <w:color w:val="6B2976"/>
      <w:sz w:val="32"/>
      <w:szCs w:val="22"/>
      <w:lang w:eastAsia="en-US"/>
    </w:rPr>
  </w:style>
  <w:style w:type="paragraph" w:styleId="NormalWeb">
    <w:name w:val="Normal (Web)"/>
    <w:basedOn w:val="Normal"/>
    <w:uiPriority w:val="99"/>
    <w:unhideWhenUsed/>
    <w:rsid w:val="00677E67"/>
    <w:pPr>
      <w:spacing w:before="100" w:beforeAutospacing="1" w:after="100" w:afterAutospacing="1" w:line="240" w:lineRule="auto"/>
    </w:pPr>
    <w:rPr>
      <w:rFonts w:ascii="Times New Roman" w:hAnsi="Times New Roman" w:cs="Times New Roman"/>
      <w:sz w:val="24"/>
      <w:szCs w:val="24"/>
      <w:lang w:eastAsia="en-AU"/>
    </w:rPr>
  </w:style>
  <w:style w:type="table" w:styleId="TableGridLight">
    <w:name w:val="Grid Table Light"/>
    <w:basedOn w:val="TableNormal"/>
    <w:uiPriority w:val="40"/>
    <w:rsid w:val="001E538A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styleId="Revision">
    <w:name w:val="Revision"/>
    <w:hidden/>
    <w:uiPriority w:val="99"/>
    <w:semiHidden/>
    <w:rsid w:val="00E42890"/>
    <w:rPr>
      <w:rFonts w:ascii="Arial" w:hAnsi="Arial" w:cs="Tahoma"/>
      <w:sz w:val="28"/>
      <w:szCs w:val="22"/>
      <w:lang w:eastAsia="en-US"/>
    </w:rPr>
  </w:style>
  <w:style w:type="table" w:customStyle="1" w:styleId="Style1">
    <w:name w:val="Style1"/>
    <w:basedOn w:val="TableNormal"/>
    <w:uiPriority w:val="99"/>
    <w:rsid w:val="008A6B5D"/>
    <w:tblPr/>
    <w:tcPr>
      <w:vAlign w:val="center"/>
    </w:tcPr>
    <w:tblStylePr w:type="firstCol">
      <w:pPr>
        <w:wordWrap/>
        <w:jc w:val="center"/>
      </w:pPr>
    </w:tblStyle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E13F9E"/>
    <w:rPr>
      <w:color w:val="808080"/>
      <w:shd w:val="clear" w:color="auto" w:fill="E6E6E6"/>
    </w:rPr>
  </w:style>
  <w:style w:type="paragraph" w:customStyle="1" w:styleId="Footerndisgovau">
    <w:name w:val="Footer_ndis.gov.au"/>
    <w:basedOn w:val="Footer"/>
    <w:uiPriority w:val="49"/>
    <w:rsid w:val="00BE3FC7"/>
    <w:pPr>
      <w:spacing w:before="0" w:after="0"/>
      <w:ind w:left="-850"/>
    </w:pPr>
    <w:rPr>
      <w:bCs/>
      <w:color w:val="6B2976"/>
      <w:sz w:val="56"/>
      <w:szCs w:val="56"/>
    </w:rPr>
  </w:style>
  <w:style w:type="paragraph" w:styleId="EndnoteText">
    <w:name w:val="endnote text"/>
    <w:basedOn w:val="Normal"/>
    <w:link w:val="EndnoteTextChar"/>
    <w:uiPriority w:val="99"/>
    <w:unhideWhenUsed/>
    <w:rsid w:val="00082754"/>
    <w:rPr>
      <w:sz w:val="24"/>
      <w:szCs w:val="24"/>
    </w:rPr>
  </w:style>
  <w:style w:type="character" w:customStyle="1" w:styleId="EndnoteTextChar">
    <w:name w:val="Endnote Text Char"/>
    <w:basedOn w:val="DefaultParagraphFont"/>
    <w:link w:val="EndnoteText"/>
    <w:uiPriority w:val="99"/>
    <w:rsid w:val="00082754"/>
    <w:rPr>
      <w:rFonts w:ascii="FS Me" w:hAnsi="FS Me" w:cs="Tahoma"/>
      <w:sz w:val="24"/>
      <w:szCs w:val="24"/>
      <w:lang w:eastAsia="en-US"/>
    </w:rPr>
  </w:style>
  <w:style w:type="numbering" w:customStyle="1" w:styleId="HeadingsList">
    <w:name w:val="Headings List"/>
    <w:uiPriority w:val="99"/>
    <w:rsid w:val="00E0142A"/>
    <w:pPr>
      <w:numPr>
        <w:numId w:val="1"/>
      </w:numPr>
    </w:pPr>
  </w:style>
  <w:style w:type="character" w:customStyle="1" w:styleId="UnresolvedMention2">
    <w:name w:val="Unresolved Mention2"/>
    <w:basedOn w:val="DefaultParagraphFont"/>
    <w:uiPriority w:val="99"/>
    <w:semiHidden/>
    <w:unhideWhenUsed/>
    <w:rsid w:val="009D031E"/>
    <w:rPr>
      <w:color w:val="605E5C"/>
      <w:shd w:val="clear" w:color="auto" w:fill="E1DFDD"/>
    </w:rPr>
  </w:style>
  <w:style w:type="character" w:customStyle="1" w:styleId="UnresolvedMention3">
    <w:name w:val="Unresolved Mention3"/>
    <w:basedOn w:val="DefaultParagraphFont"/>
    <w:uiPriority w:val="99"/>
    <w:semiHidden/>
    <w:unhideWhenUsed/>
    <w:rsid w:val="003F3AEC"/>
    <w:rPr>
      <w:color w:val="605E5C"/>
      <w:shd w:val="clear" w:color="auto" w:fill="E1DFDD"/>
    </w:rPr>
  </w:style>
  <w:style w:type="paragraph" w:styleId="TOCHeading">
    <w:name w:val="TOC Heading"/>
    <w:basedOn w:val="Heading2"/>
    <w:next w:val="Normal"/>
    <w:uiPriority w:val="39"/>
    <w:unhideWhenUsed/>
    <w:qFormat/>
    <w:rsid w:val="00DD389A"/>
  </w:style>
  <w:style w:type="paragraph" w:styleId="Title">
    <w:name w:val="Title"/>
    <w:basedOn w:val="Heading1"/>
    <w:next w:val="Normal"/>
    <w:link w:val="TitleChar"/>
    <w:uiPriority w:val="10"/>
    <w:qFormat/>
    <w:rsid w:val="00AA2531"/>
    <w:pPr>
      <w:spacing w:before="120"/>
    </w:pPr>
  </w:style>
  <w:style w:type="character" w:customStyle="1" w:styleId="TitleChar">
    <w:name w:val="Title Char"/>
    <w:basedOn w:val="DefaultParagraphFont"/>
    <w:link w:val="Title"/>
    <w:uiPriority w:val="10"/>
    <w:rsid w:val="00AA2531"/>
    <w:rPr>
      <w:rFonts w:ascii="FS Me" w:hAnsi="FS Me"/>
      <w:b/>
      <w:bCs/>
      <w:noProof/>
      <w:color w:val="FFFFFF" w:themeColor="background1"/>
      <w:sz w:val="56"/>
      <w:szCs w:val="56"/>
      <w:lang w:val="en-US" w:eastAsia="x-none"/>
    </w:rPr>
  </w:style>
  <w:style w:type="paragraph" w:styleId="Subtitle">
    <w:name w:val="Subtitle"/>
    <w:basedOn w:val="Heading2"/>
    <w:next w:val="Normal"/>
    <w:link w:val="SubtitleChar"/>
    <w:uiPriority w:val="11"/>
    <w:qFormat/>
    <w:rsid w:val="001A07DF"/>
    <w:pPr>
      <w:spacing w:before="360" w:after="360"/>
    </w:pPr>
    <w:rPr>
      <w:color w:val="FFFFFF" w:themeColor="background1"/>
      <w:lang w:val="en-US"/>
    </w:rPr>
  </w:style>
  <w:style w:type="character" w:customStyle="1" w:styleId="SubtitleChar">
    <w:name w:val="Subtitle Char"/>
    <w:basedOn w:val="DefaultParagraphFont"/>
    <w:link w:val="Subtitle"/>
    <w:uiPriority w:val="11"/>
    <w:rsid w:val="001A07DF"/>
    <w:rPr>
      <w:rFonts w:ascii="FS Me" w:hAnsi="FS Me"/>
      <w:b/>
      <w:bCs/>
      <w:color w:val="FFFFFF" w:themeColor="background1"/>
      <w:sz w:val="40"/>
      <w:szCs w:val="26"/>
      <w:lang w:val="en-US" w:eastAsia="x-none"/>
    </w:rPr>
  </w:style>
  <w:style w:type="character" w:styleId="IntenseEmphasis">
    <w:name w:val="Intense Emphasis"/>
    <w:basedOn w:val="DefaultParagraphFont"/>
    <w:uiPriority w:val="21"/>
    <w:qFormat/>
    <w:rsid w:val="00A617B5"/>
    <w:rPr>
      <w:b/>
      <w:i/>
      <w:iCs/>
      <w:color w:val="auto"/>
    </w:rPr>
  </w:style>
  <w:style w:type="table" w:customStyle="1" w:styleId="Style11">
    <w:name w:val="Style11"/>
    <w:basedOn w:val="TableNormal"/>
    <w:uiPriority w:val="99"/>
    <w:rsid w:val="009C08E3"/>
    <w:tblPr/>
    <w:tcPr>
      <w:vAlign w:val="center"/>
    </w:tcPr>
    <w:tblStylePr w:type="firstCol">
      <w:pPr>
        <w:jc w:val="center"/>
      </w:pPr>
    </w:tblStylePr>
  </w:style>
  <w:style w:type="character" w:styleId="PlaceholderText">
    <w:name w:val="Placeholder Text"/>
    <w:basedOn w:val="DefaultParagraphFont"/>
    <w:uiPriority w:val="99"/>
    <w:semiHidden/>
    <w:rsid w:val="002E0A8A"/>
    <w:rPr>
      <w:color w:val="808080"/>
    </w:rPr>
  </w:style>
  <w:style w:type="paragraph" w:customStyle="1" w:styleId="ProductCode">
    <w:name w:val="Product Code"/>
    <w:basedOn w:val="Backpagetext"/>
    <w:rsid w:val="00CB3B8E"/>
    <w:rPr>
      <w:b w:val="0"/>
      <w:sz w:val="24"/>
      <w:szCs w:val="18"/>
    </w:rPr>
  </w:style>
  <w:style w:type="paragraph" w:customStyle="1" w:styleId="Footerfrontpage">
    <w:name w:val="Footer_front page"/>
    <w:basedOn w:val="Normal"/>
    <w:qFormat/>
    <w:rsid w:val="00B62904"/>
    <w:rPr>
      <w:b/>
      <w:bCs/>
      <w:color w:val="FFFFFF" w:themeColor="background1"/>
      <w:sz w:val="32"/>
      <w:szCs w:val="24"/>
    </w:rPr>
  </w:style>
  <w:style w:type="paragraph" w:customStyle="1" w:styleId="Body">
    <w:name w:val="Body"/>
    <w:basedOn w:val="Normal"/>
    <w:uiPriority w:val="99"/>
    <w:rsid w:val="00AA574A"/>
    <w:pPr>
      <w:suppressAutoHyphens/>
      <w:autoSpaceDE w:val="0"/>
      <w:autoSpaceDN w:val="0"/>
      <w:adjustRightInd w:val="0"/>
      <w:spacing w:before="0" w:after="227" w:line="480" w:lineRule="atLeast"/>
      <w:textAlignment w:val="center"/>
    </w:pPr>
    <w:rPr>
      <w:rFonts w:cs="FS Me"/>
      <w:color w:val="000000"/>
      <w:w w:val="103"/>
      <w:lang w:val="en-GB" w:eastAsia="en-AU"/>
    </w:rPr>
  </w:style>
  <w:style w:type="paragraph" w:customStyle="1" w:styleId="Heading2SectionBreak">
    <w:name w:val="Heading 2_Section Break"/>
    <w:basedOn w:val="Heading2"/>
    <w:qFormat/>
    <w:rsid w:val="00C36784"/>
    <w:pPr>
      <w:spacing w:before="9000" w:after="120"/>
    </w:pPr>
    <w:rPr>
      <w:color w:val="FFFFFF" w:themeColor="background1"/>
      <w:sz w:val="52"/>
    </w:rPr>
  </w:style>
  <w:style w:type="paragraph" w:customStyle="1" w:styleId="Backpagetext">
    <w:name w:val="Back page text"/>
    <w:basedOn w:val="Normal"/>
    <w:qFormat/>
    <w:rsid w:val="00CB3B8E"/>
    <w:rPr>
      <w:b/>
      <w:bCs/>
      <w:color w:val="FFFFFF" w:themeColor="background1"/>
      <w:sz w:val="44"/>
      <w:szCs w:val="32"/>
      <w:lang w:val="en-US"/>
    </w:rPr>
  </w:style>
  <w:style w:type="paragraph" w:customStyle="1" w:styleId="Image">
    <w:name w:val="Image"/>
    <w:basedOn w:val="Normal"/>
    <w:qFormat/>
    <w:rsid w:val="00463A40"/>
    <w:pPr>
      <w:snapToGrid w:val="0"/>
      <w:jc w:val="center"/>
    </w:pPr>
  </w:style>
  <w:style w:type="paragraph" w:styleId="NoSpacing">
    <w:name w:val="No Spacing"/>
    <w:uiPriority w:val="1"/>
    <w:qFormat/>
    <w:rsid w:val="00463A40"/>
    <w:rPr>
      <w:rFonts w:ascii="FS Me" w:hAnsi="FS Me" w:cs="Tahoma"/>
      <w:sz w:val="28"/>
      <w:szCs w:val="22"/>
      <w:lang w:eastAsia="en-US"/>
    </w:rPr>
  </w:style>
  <w:style w:type="character" w:customStyle="1" w:styleId="Heading5Char">
    <w:name w:val="Heading 5 Char"/>
    <w:basedOn w:val="DefaultParagraphFont"/>
    <w:link w:val="Heading5"/>
    <w:uiPriority w:val="9"/>
    <w:rsid w:val="00E26BF5"/>
    <w:rPr>
      <w:rFonts w:asciiTheme="majorHAnsi" w:eastAsiaTheme="majorEastAsia" w:hAnsiTheme="majorHAnsi" w:cstheme="majorBidi"/>
      <w:color w:val="4F1E58" w:themeColor="accent1" w:themeShade="BF"/>
      <w:sz w:val="28"/>
      <w:szCs w:val="22"/>
      <w:lang w:eastAsia="en-US"/>
    </w:rPr>
  </w:style>
  <w:style w:type="character" w:customStyle="1" w:styleId="Heading6Char">
    <w:name w:val="Heading 6 Char"/>
    <w:basedOn w:val="DefaultParagraphFont"/>
    <w:link w:val="Heading6"/>
    <w:uiPriority w:val="9"/>
    <w:rsid w:val="008104A9"/>
    <w:rPr>
      <w:rFonts w:asciiTheme="majorHAnsi" w:eastAsiaTheme="majorEastAsia" w:hAnsiTheme="majorHAnsi" w:cstheme="majorBidi"/>
      <w:color w:val="34143A" w:themeColor="accent1" w:themeShade="7F"/>
      <w:sz w:val="28"/>
      <w:szCs w:val="22"/>
      <w:lang w:eastAsia="en-US"/>
    </w:rPr>
  </w:style>
  <w:style w:type="character" w:customStyle="1" w:styleId="cf01">
    <w:name w:val="cf01"/>
    <w:basedOn w:val="DefaultParagraphFont"/>
    <w:rsid w:val="005438A2"/>
    <w:rPr>
      <w:rFonts w:ascii="Segoe UI" w:hAnsi="Segoe UI" w:cs="Segoe UI" w:hint="default"/>
      <w:sz w:val="18"/>
      <w:szCs w:val="18"/>
    </w:rPr>
  </w:style>
  <w:style w:type="character" w:customStyle="1" w:styleId="Statisticstyle">
    <w:name w:val="Statistic style"/>
    <w:basedOn w:val="DefaultParagraphFont"/>
    <w:uiPriority w:val="1"/>
    <w:qFormat/>
    <w:rsid w:val="008753A2"/>
    <w:rPr>
      <w:rFonts w:ascii="FS Me Pro" w:hAnsi="FS Me Pro"/>
      <w:b/>
      <w:color w:val="6B2976"/>
      <w:position w:val="-2"/>
      <w:sz w:val="36"/>
    </w:rPr>
  </w:style>
  <w:style w:type="character" w:customStyle="1" w:styleId="ui-provider">
    <w:name w:val="ui-provider"/>
    <w:basedOn w:val="DefaultParagraphFont"/>
    <w:rsid w:val="00EB66BB"/>
  </w:style>
  <w:style w:type="paragraph" w:customStyle="1" w:styleId="WordList">
    <w:name w:val="Word List"/>
    <w:basedOn w:val="Normal"/>
    <w:qFormat/>
    <w:rsid w:val="001965F2"/>
    <w:pPr>
      <w:outlineLvl w:val="2"/>
    </w:pPr>
    <w:rPr>
      <w:b/>
      <w:color w:val="6B2976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image" Target="media/image106.jpeg"/><Relationship Id="rId21" Type="http://schemas.openxmlformats.org/officeDocument/2006/relationships/image" Target="media/image10.jpeg"/><Relationship Id="rId42" Type="http://schemas.openxmlformats.org/officeDocument/2006/relationships/image" Target="media/image31.jpeg"/><Relationship Id="rId63" Type="http://schemas.openxmlformats.org/officeDocument/2006/relationships/image" Target="media/image52.jpeg"/><Relationship Id="rId84" Type="http://schemas.openxmlformats.org/officeDocument/2006/relationships/image" Target="media/image73.jpeg"/><Relationship Id="rId138" Type="http://schemas.openxmlformats.org/officeDocument/2006/relationships/image" Target="media/image127.jpeg"/><Relationship Id="rId159" Type="http://schemas.openxmlformats.org/officeDocument/2006/relationships/image" Target="media/image148.jpeg"/><Relationship Id="rId170" Type="http://schemas.openxmlformats.org/officeDocument/2006/relationships/image" Target="media/image159.jpeg"/><Relationship Id="rId191" Type="http://schemas.openxmlformats.org/officeDocument/2006/relationships/hyperlink" Target="http://www.ndis.gov.au" TargetMode="External"/><Relationship Id="rId205" Type="http://schemas.openxmlformats.org/officeDocument/2006/relationships/footer" Target="footer1.xml"/><Relationship Id="rId107" Type="http://schemas.openxmlformats.org/officeDocument/2006/relationships/image" Target="media/image96.jpeg"/><Relationship Id="rId11" Type="http://schemas.openxmlformats.org/officeDocument/2006/relationships/image" Target="media/image1.png"/><Relationship Id="rId32" Type="http://schemas.openxmlformats.org/officeDocument/2006/relationships/image" Target="media/image21.jpeg"/><Relationship Id="rId53" Type="http://schemas.openxmlformats.org/officeDocument/2006/relationships/image" Target="media/image42.jpeg"/><Relationship Id="rId74" Type="http://schemas.openxmlformats.org/officeDocument/2006/relationships/image" Target="media/image63.jpeg"/><Relationship Id="rId128" Type="http://schemas.openxmlformats.org/officeDocument/2006/relationships/image" Target="media/image117.jpeg"/><Relationship Id="rId149" Type="http://schemas.openxmlformats.org/officeDocument/2006/relationships/image" Target="media/image138.jpeg"/><Relationship Id="rId5" Type="http://schemas.openxmlformats.org/officeDocument/2006/relationships/numbering" Target="numbering.xml"/><Relationship Id="rId95" Type="http://schemas.openxmlformats.org/officeDocument/2006/relationships/image" Target="media/image84.jpeg"/><Relationship Id="rId160" Type="http://schemas.openxmlformats.org/officeDocument/2006/relationships/image" Target="media/image149.jpeg"/><Relationship Id="rId181" Type="http://schemas.openxmlformats.org/officeDocument/2006/relationships/image" Target="media/image170.jpeg"/><Relationship Id="rId22" Type="http://schemas.openxmlformats.org/officeDocument/2006/relationships/image" Target="media/image11.jpeg"/><Relationship Id="rId43" Type="http://schemas.openxmlformats.org/officeDocument/2006/relationships/image" Target="media/image32.jpeg"/><Relationship Id="rId64" Type="http://schemas.openxmlformats.org/officeDocument/2006/relationships/image" Target="media/image53.jpeg"/><Relationship Id="rId118" Type="http://schemas.openxmlformats.org/officeDocument/2006/relationships/image" Target="media/image107.jpeg"/><Relationship Id="rId139" Type="http://schemas.openxmlformats.org/officeDocument/2006/relationships/image" Target="media/image128.jpeg"/><Relationship Id="rId85" Type="http://schemas.openxmlformats.org/officeDocument/2006/relationships/image" Target="media/image74.jpeg"/><Relationship Id="rId150" Type="http://schemas.openxmlformats.org/officeDocument/2006/relationships/image" Target="media/image139.jpeg"/><Relationship Id="rId171" Type="http://schemas.openxmlformats.org/officeDocument/2006/relationships/image" Target="media/image160.jpeg"/><Relationship Id="rId192" Type="http://schemas.openxmlformats.org/officeDocument/2006/relationships/image" Target="media/image178.jpeg"/><Relationship Id="rId206" Type="http://schemas.openxmlformats.org/officeDocument/2006/relationships/header" Target="header1.xml"/><Relationship Id="rId12" Type="http://schemas.openxmlformats.org/officeDocument/2006/relationships/image" Target="media/image2.jpeg"/><Relationship Id="rId33" Type="http://schemas.openxmlformats.org/officeDocument/2006/relationships/image" Target="media/image22.jpeg"/><Relationship Id="rId108" Type="http://schemas.openxmlformats.org/officeDocument/2006/relationships/image" Target="media/image97.jpeg"/><Relationship Id="rId129" Type="http://schemas.openxmlformats.org/officeDocument/2006/relationships/image" Target="media/image118.jpeg"/><Relationship Id="rId54" Type="http://schemas.openxmlformats.org/officeDocument/2006/relationships/image" Target="media/image43.jpeg"/><Relationship Id="rId75" Type="http://schemas.openxmlformats.org/officeDocument/2006/relationships/image" Target="media/image64.jpeg"/><Relationship Id="rId96" Type="http://schemas.openxmlformats.org/officeDocument/2006/relationships/image" Target="media/image85.jpeg"/><Relationship Id="rId140" Type="http://schemas.openxmlformats.org/officeDocument/2006/relationships/image" Target="media/image129.jpeg"/><Relationship Id="rId161" Type="http://schemas.openxmlformats.org/officeDocument/2006/relationships/image" Target="media/image150.jpeg"/><Relationship Id="rId182" Type="http://schemas.openxmlformats.org/officeDocument/2006/relationships/image" Target="media/image171.jpeg"/><Relationship Id="rId6" Type="http://schemas.openxmlformats.org/officeDocument/2006/relationships/styles" Target="styles.xml"/><Relationship Id="rId23" Type="http://schemas.openxmlformats.org/officeDocument/2006/relationships/image" Target="media/image12.jpeg"/><Relationship Id="rId119" Type="http://schemas.openxmlformats.org/officeDocument/2006/relationships/image" Target="media/image108.jpeg"/><Relationship Id="rId44" Type="http://schemas.openxmlformats.org/officeDocument/2006/relationships/image" Target="media/image33.jpeg"/><Relationship Id="rId65" Type="http://schemas.openxmlformats.org/officeDocument/2006/relationships/image" Target="media/image54.jpeg"/><Relationship Id="rId86" Type="http://schemas.openxmlformats.org/officeDocument/2006/relationships/image" Target="media/image75.jpeg"/><Relationship Id="rId130" Type="http://schemas.openxmlformats.org/officeDocument/2006/relationships/image" Target="media/image119.jpeg"/><Relationship Id="rId151" Type="http://schemas.openxmlformats.org/officeDocument/2006/relationships/image" Target="media/image140.jpeg"/><Relationship Id="rId172" Type="http://schemas.openxmlformats.org/officeDocument/2006/relationships/image" Target="media/image161.jpeg"/><Relationship Id="rId193" Type="http://schemas.openxmlformats.org/officeDocument/2006/relationships/image" Target="media/image179.jpeg"/><Relationship Id="rId207" Type="http://schemas.openxmlformats.org/officeDocument/2006/relationships/footer" Target="footer2.xml"/><Relationship Id="rId13" Type="http://schemas.openxmlformats.org/officeDocument/2006/relationships/image" Target="media/image3.jpeg"/><Relationship Id="rId109" Type="http://schemas.openxmlformats.org/officeDocument/2006/relationships/image" Target="media/image98.jpeg"/><Relationship Id="rId34" Type="http://schemas.openxmlformats.org/officeDocument/2006/relationships/image" Target="media/image23.jpeg"/><Relationship Id="rId55" Type="http://schemas.openxmlformats.org/officeDocument/2006/relationships/image" Target="media/image44.jpeg"/><Relationship Id="rId76" Type="http://schemas.openxmlformats.org/officeDocument/2006/relationships/image" Target="media/image65.jpeg"/><Relationship Id="rId97" Type="http://schemas.openxmlformats.org/officeDocument/2006/relationships/image" Target="media/image86.jpeg"/><Relationship Id="rId120" Type="http://schemas.openxmlformats.org/officeDocument/2006/relationships/image" Target="media/image109.jpeg"/><Relationship Id="rId141" Type="http://schemas.openxmlformats.org/officeDocument/2006/relationships/image" Target="media/image130.jpeg"/><Relationship Id="rId7" Type="http://schemas.openxmlformats.org/officeDocument/2006/relationships/settings" Target="settings.xml"/><Relationship Id="rId162" Type="http://schemas.openxmlformats.org/officeDocument/2006/relationships/image" Target="media/image151.jpeg"/><Relationship Id="rId183" Type="http://schemas.openxmlformats.org/officeDocument/2006/relationships/image" Target="media/image172.jpeg"/><Relationship Id="rId24" Type="http://schemas.openxmlformats.org/officeDocument/2006/relationships/image" Target="media/image13.jpeg"/><Relationship Id="rId45" Type="http://schemas.openxmlformats.org/officeDocument/2006/relationships/image" Target="media/image34.jpeg"/><Relationship Id="rId66" Type="http://schemas.openxmlformats.org/officeDocument/2006/relationships/image" Target="media/image55.jpeg"/><Relationship Id="rId87" Type="http://schemas.openxmlformats.org/officeDocument/2006/relationships/image" Target="media/image76.jpeg"/><Relationship Id="rId110" Type="http://schemas.openxmlformats.org/officeDocument/2006/relationships/image" Target="media/image99.jpeg"/><Relationship Id="rId131" Type="http://schemas.openxmlformats.org/officeDocument/2006/relationships/image" Target="media/image120.jpeg"/><Relationship Id="rId152" Type="http://schemas.openxmlformats.org/officeDocument/2006/relationships/image" Target="media/image141.jpeg"/><Relationship Id="rId173" Type="http://schemas.openxmlformats.org/officeDocument/2006/relationships/image" Target="media/image162.jpeg"/><Relationship Id="rId194" Type="http://schemas.openxmlformats.org/officeDocument/2006/relationships/image" Target="media/image180.jpeg"/><Relationship Id="rId208" Type="http://schemas.openxmlformats.org/officeDocument/2006/relationships/footer" Target="footer3.xml"/><Relationship Id="rId19" Type="http://schemas.openxmlformats.org/officeDocument/2006/relationships/image" Target="media/image8.jpeg"/><Relationship Id="rId14" Type="http://schemas.openxmlformats.org/officeDocument/2006/relationships/image" Target="media/image4.jpeg"/><Relationship Id="rId30" Type="http://schemas.openxmlformats.org/officeDocument/2006/relationships/image" Target="media/image19.jpeg"/><Relationship Id="rId35" Type="http://schemas.openxmlformats.org/officeDocument/2006/relationships/image" Target="media/image24.jpeg"/><Relationship Id="rId56" Type="http://schemas.openxmlformats.org/officeDocument/2006/relationships/image" Target="media/image45.jpeg"/><Relationship Id="rId77" Type="http://schemas.openxmlformats.org/officeDocument/2006/relationships/image" Target="media/image66.jpeg"/><Relationship Id="rId100" Type="http://schemas.openxmlformats.org/officeDocument/2006/relationships/image" Target="media/image89.jpeg"/><Relationship Id="rId105" Type="http://schemas.openxmlformats.org/officeDocument/2006/relationships/image" Target="media/image94.jpeg"/><Relationship Id="rId126" Type="http://schemas.openxmlformats.org/officeDocument/2006/relationships/image" Target="media/image115.jpeg"/><Relationship Id="rId147" Type="http://schemas.openxmlformats.org/officeDocument/2006/relationships/image" Target="media/image136.jpeg"/><Relationship Id="rId168" Type="http://schemas.openxmlformats.org/officeDocument/2006/relationships/image" Target="media/image157.jpeg"/><Relationship Id="rId8" Type="http://schemas.openxmlformats.org/officeDocument/2006/relationships/webSettings" Target="webSettings.xml"/><Relationship Id="rId51" Type="http://schemas.openxmlformats.org/officeDocument/2006/relationships/image" Target="media/image40.jpeg"/><Relationship Id="rId72" Type="http://schemas.openxmlformats.org/officeDocument/2006/relationships/image" Target="media/image61.jpeg"/><Relationship Id="rId93" Type="http://schemas.openxmlformats.org/officeDocument/2006/relationships/image" Target="media/image82.jpeg"/><Relationship Id="rId98" Type="http://schemas.openxmlformats.org/officeDocument/2006/relationships/image" Target="media/image87.jpeg"/><Relationship Id="rId121" Type="http://schemas.openxmlformats.org/officeDocument/2006/relationships/image" Target="media/image110.jpeg"/><Relationship Id="rId142" Type="http://schemas.openxmlformats.org/officeDocument/2006/relationships/image" Target="media/image131.jpeg"/><Relationship Id="rId163" Type="http://schemas.openxmlformats.org/officeDocument/2006/relationships/image" Target="media/image152.jpeg"/><Relationship Id="rId184" Type="http://schemas.openxmlformats.org/officeDocument/2006/relationships/image" Target="media/image173.jpeg"/><Relationship Id="rId189" Type="http://schemas.openxmlformats.org/officeDocument/2006/relationships/image" Target="media/image176.jpeg"/><Relationship Id="rId3" Type="http://schemas.openxmlformats.org/officeDocument/2006/relationships/customXml" Target="../customXml/item3.xml"/><Relationship Id="rId25" Type="http://schemas.openxmlformats.org/officeDocument/2006/relationships/image" Target="media/image14.jpeg"/><Relationship Id="rId46" Type="http://schemas.openxmlformats.org/officeDocument/2006/relationships/image" Target="media/image35.jpeg"/><Relationship Id="rId67" Type="http://schemas.openxmlformats.org/officeDocument/2006/relationships/image" Target="media/image56.jpeg"/><Relationship Id="rId116" Type="http://schemas.openxmlformats.org/officeDocument/2006/relationships/image" Target="media/image105.jpeg"/><Relationship Id="rId137" Type="http://schemas.openxmlformats.org/officeDocument/2006/relationships/image" Target="media/image126.jpeg"/><Relationship Id="rId158" Type="http://schemas.openxmlformats.org/officeDocument/2006/relationships/image" Target="media/image147.jpeg"/><Relationship Id="rId20" Type="http://schemas.openxmlformats.org/officeDocument/2006/relationships/image" Target="media/image9.jpeg"/><Relationship Id="rId41" Type="http://schemas.openxmlformats.org/officeDocument/2006/relationships/image" Target="media/image30.jpeg"/><Relationship Id="rId62" Type="http://schemas.openxmlformats.org/officeDocument/2006/relationships/image" Target="media/image51.jpeg"/><Relationship Id="rId83" Type="http://schemas.openxmlformats.org/officeDocument/2006/relationships/image" Target="media/image72.jpeg"/><Relationship Id="rId88" Type="http://schemas.openxmlformats.org/officeDocument/2006/relationships/image" Target="media/image77.jpeg"/><Relationship Id="rId111" Type="http://schemas.openxmlformats.org/officeDocument/2006/relationships/image" Target="media/image100.jpeg"/><Relationship Id="rId132" Type="http://schemas.openxmlformats.org/officeDocument/2006/relationships/image" Target="media/image121.jpeg"/><Relationship Id="rId153" Type="http://schemas.openxmlformats.org/officeDocument/2006/relationships/image" Target="media/image142.jpeg"/><Relationship Id="rId174" Type="http://schemas.openxmlformats.org/officeDocument/2006/relationships/image" Target="media/image163.jpeg"/><Relationship Id="rId179" Type="http://schemas.openxmlformats.org/officeDocument/2006/relationships/image" Target="media/image168.jpeg"/><Relationship Id="rId195" Type="http://schemas.openxmlformats.org/officeDocument/2006/relationships/image" Target="media/image181.png"/><Relationship Id="rId209" Type="http://schemas.openxmlformats.org/officeDocument/2006/relationships/header" Target="header2.xml"/><Relationship Id="rId190" Type="http://schemas.openxmlformats.org/officeDocument/2006/relationships/image" Target="media/image177.jpeg"/><Relationship Id="rId204" Type="http://schemas.openxmlformats.org/officeDocument/2006/relationships/hyperlink" Target="http://www.informationaccessgroup.com" TargetMode="External"/><Relationship Id="rId15" Type="http://schemas.openxmlformats.org/officeDocument/2006/relationships/image" Target="media/image5.png"/><Relationship Id="rId36" Type="http://schemas.openxmlformats.org/officeDocument/2006/relationships/image" Target="media/image25.jpeg"/><Relationship Id="rId57" Type="http://schemas.openxmlformats.org/officeDocument/2006/relationships/image" Target="media/image46.jpeg"/><Relationship Id="rId106" Type="http://schemas.openxmlformats.org/officeDocument/2006/relationships/image" Target="media/image95.jpeg"/><Relationship Id="rId127" Type="http://schemas.openxmlformats.org/officeDocument/2006/relationships/image" Target="media/image116.jpeg"/><Relationship Id="rId10" Type="http://schemas.openxmlformats.org/officeDocument/2006/relationships/endnotes" Target="endnotes.xml"/><Relationship Id="rId31" Type="http://schemas.openxmlformats.org/officeDocument/2006/relationships/image" Target="media/image20.jpeg"/><Relationship Id="rId52" Type="http://schemas.openxmlformats.org/officeDocument/2006/relationships/image" Target="media/image41.jpeg"/><Relationship Id="rId73" Type="http://schemas.openxmlformats.org/officeDocument/2006/relationships/image" Target="media/image62.jpeg"/><Relationship Id="rId78" Type="http://schemas.openxmlformats.org/officeDocument/2006/relationships/image" Target="media/image67.jpeg"/><Relationship Id="rId94" Type="http://schemas.openxmlformats.org/officeDocument/2006/relationships/image" Target="media/image83.jpeg"/><Relationship Id="rId99" Type="http://schemas.openxmlformats.org/officeDocument/2006/relationships/image" Target="media/image88.jpeg"/><Relationship Id="rId101" Type="http://schemas.openxmlformats.org/officeDocument/2006/relationships/image" Target="media/image90.jpeg"/><Relationship Id="rId122" Type="http://schemas.openxmlformats.org/officeDocument/2006/relationships/image" Target="media/image111.jpeg"/><Relationship Id="rId143" Type="http://schemas.openxmlformats.org/officeDocument/2006/relationships/image" Target="media/image132.jpeg"/><Relationship Id="rId148" Type="http://schemas.openxmlformats.org/officeDocument/2006/relationships/image" Target="media/image137.jpeg"/><Relationship Id="rId164" Type="http://schemas.openxmlformats.org/officeDocument/2006/relationships/image" Target="media/image153.jpeg"/><Relationship Id="rId169" Type="http://schemas.openxmlformats.org/officeDocument/2006/relationships/image" Target="media/image158.jpeg"/><Relationship Id="rId185" Type="http://schemas.openxmlformats.org/officeDocument/2006/relationships/hyperlink" Target="http://www.ndis.gov.au" TargetMode="Externa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80" Type="http://schemas.openxmlformats.org/officeDocument/2006/relationships/image" Target="media/image169.jpeg"/><Relationship Id="rId210" Type="http://schemas.openxmlformats.org/officeDocument/2006/relationships/footer" Target="footer4.xml"/><Relationship Id="rId26" Type="http://schemas.openxmlformats.org/officeDocument/2006/relationships/image" Target="media/image15.jpeg"/><Relationship Id="rId47" Type="http://schemas.openxmlformats.org/officeDocument/2006/relationships/image" Target="media/image36.jpeg"/><Relationship Id="rId68" Type="http://schemas.openxmlformats.org/officeDocument/2006/relationships/image" Target="media/image57.jpeg"/><Relationship Id="rId89" Type="http://schemas.openxmlformats.org/officeDocument/2006/relationships/image" Target="media/image78.jpeg"/><Relationship Id="rId112" Type="http://schemas.openxmlformats.org/officeDocument/2006/relationships/image" Target="media/image101.jpeg"/><Relationship Id="rId133" Type="http://schemas.openxmlformats.org/officeDocument/2006/relationships/image" Target="media/image122.jpeg"/><Relationship Id="rId154" Type="http://schemas.openxmlformats.org/officeDocument/2006/relationships/image" Target="media/image143.jpeg"/><Relationship Id="rId175" Type="http://schemas.openxmlformats.org/officeDocument/2006/relationships/image" Target="media/image164.jpeg"/><Relationship Id="rId196" Type="http://schemas.openxmlformats.org/officeDocument/2006/relationships/hyperlink" Target="http://www.accesshub.gov.au/about-the-nrs" TargetMode="External"/><Relationship Id="rId200" Type="http://schemas.openxmlformats.org/officeDocument/2006/relationships/image" Target="media/image185.jpeg"/><Relationship Id="rId16" Type="http://schemas.openxmlformats.org/officeDocument/2006/relationships/image" Target="media/image6.jpeg"/><Relationship Id="rId37" Type="http://schemas.openxmlformats.org/officeDocument/2006/relationships/image" Target="media/image26.jpeg"/><Relationship Id="rId58" Type="http://schemas.openxmlformats.org/officeDocument/2006/relationships/image" Target="media/image47.jpeg"/><Relationship Id="rId79" Type="http://schemas.openxmlformats.org/officeDocument/2006/relationships/image" Target="media/image68.jpeg"/><Relationship Id="rId102" Type="http://schemas.openxmlformats.org/officeDocument/2006/relationships/image" Target="media/image91.jpeg"/><Relationship Id="rId123" Type="http://schemas.openxmlformats.org/officeDocument/2006/relationships/image" Target="media/image112.jpeg"/><Relationship Id="rId144" Type="http://schemas.openxmlformats.org/officeDocument/2006/relationships/image" Target="media/image133.jpeg"/><Relationship Id="rId90" Type="http://schemas.openxmlformats.org/officeDocument/2006/relationships/image" Target="media/image79.jpeg"/><Relationship Id="rId165" Type="http://schemas.openxmlformats.org/officeDocument/2006/relationships/image" Target="media/image154.jpeg"/><Relationship Id="rId186" Type="http://schemas.openxmlformats.org/officeDocument/2006/relationships/image" Target="media/image174.jpeg"/><Relationship Id="rId211" Type="http://schemas.openxmlformats.org/officeDocument/2006/relationships/fontTable" Target="fontTable.xml"/><Relationship Id="rId27" Type="http://schemas.openxmlformats.org/officeDocument/2006/relationships/image" Target="media/image16.jpeg"/><Relationship Id="rId48" Type="http://schemas.openxmlformats.org/officeDocument/2006/relationships/image" Target="media/image37.jpeg"/><Relationship Id="rId69" Type="http://schemas.openxmlformats.org/officeDocument/2006/relationships/image" Target="media/image58.jpeg"/><Relationship Id="rId113" Type="http://schemas.openxmlformats.org/officeDocument/2006/relationships/image" Target="media/image102.jpeg"/><Relationship Id="rId134" Type="http://schemas.openxmlformats.org/officeDocument/2006/relationships/image" Target="media/image123.jpeg"/><Relationship Id="rId80" Type="http://schemas.openxmlformats.org/officeDocument/2006/relationships/image" Target="media/image69.jpeg"/><Relationship Id="rId155" Type="http://schemas.openxmlformats.org/officeDocument/2006/relationships/image" Target="media/image144.jpeg"/><Relationship Id="rId176" Type="http://schemas.openxmlformats.org/officeDocument/2006/relationships/image" Target="media/image165.jpeg"/><Relationship Id="rId197" Type="http://schemas.openxmlformats.org/officeDocument/2006/relationships/image" Target="media/image182.jpeg"/><Relationship Id="rId201" Type="http://schemas.openxmlformats.org/officeDocument/2006/relationships/image" Target="media/image186.jpeg"/><Relationship Id="rId17" Type="http://schemas.openxmlformats.org/officeDocument/2006/relationships/image" Target="media/image7.jpeg"/><Relationship Id="rId38" Type="http://schemas.openxmlformats.org/officeDocument/2006/relationships/image" Target="media/image27.jpeg"/><Relationship Id="rId59" Type="http://schemas.openxmlformats.org/officeDocument/2006/relationships/image" Target="media/image48.jpeg"/><Relationship Id="rId103" Type="http://schemas.openxmlformats.org/officeDocument/2006/relationships/image" Target="media/image92.png"/><Relationship Id="rId124" Type="http://schemas.openxmlformats.org/officeDocument/2006/relationships/image" Target="media/image113.jpeg"/><Relationship Id="rId70" Type="http://schemas.openxmlformats.org/officeDocument/2006/relationships/image" Target="media/image59.jpeg"/><Relationship Id="rId91" Type="http://schemas.openxmlformats.org/officeDocument/2006/relationships/image" Target="media/image80.jpeg"/><Relationship Id="rId145" Type="http://schemas.openxmlformats.org/officeDocument/2006/relationships/image" Target="media/image134.jpeg"/><Relationship Id="rId166" Type="http://schemas.openxmlformats.org/officeDocument/2006/relationships/image" Target="media/image155.jpeg"/><Relationship Id="rId187" Type="http://schemas.openxmlformats.org/officeDocument/2006/relationships/image" Target="media/image175.png"/><Relationship Id="rId1" Type="http://schemas.openxmlformats.org/officeDocument/2006/relationships/customXml" Target="../customXml/item1.xml"/><Relationship Id="rId212" Type="http://schemas.openxmlformats.org/officeDocument/2006/relationships/glossaryDocument" Target="glossary/document.xml"/><Relationship Id="rId28" Type="http://schemas.openxmlformats.org/officeDocument/2006/relationships/image" Target="media/image17.jpeg"/><Relationship Id="rId49" Type="http://schemas.openxmlformats.org/officeDocument/2006/relationships/image" Target="media/image38.jpeg"/><Relationship Id="rId114" Type="http://schemas.openxmlformats.org/officeDocument/2006/relationships/image" Target="media/image103.jpeg"/><Relationship Id="rId60" Type="http://schemas.openxmlformats.org/officeDocument/2006/relationships/image" Target="media/image49.jpeg"/><Relationship Id="rId81" Type="http://schemas.openxmlformats.org/officeDocument/2006/relationships/image" Target="media/image70.jpeg"/><Relationship Id="rId135" Type="http://schemas.openxmlformats.org/officeDocument/2006/relationships/image" Target="media/image124.jpeg"/><Relationship Id="rId156" Type="http://schemas.openxmlformats.org/officeDocument/2006/relationships/image" Target="media/image145.jpeg"/><Relationship Id="rId177" Type="http://schemas.openxmlformats.org/officeDocument/2006/relationships/image" Target="media/image166.jpeg"/><Relationship Id="rId198" Type="http://schemas.openxmlformats.org/officeDocument/2006/relationships/image" Target="media/image183.jpeg"/><Relationship Id="rId202" Type="http://schemas.openxmlformats.org/officeDocument/2006/relationships/image" Target="media/image187.jpeg"/><Relationship Id="rId18" Type="http://schemas.openxmlformats.org/officeDocument/2006/relationships/hyperlink" Target="http://www.ndis.gov.au/CALD" TargetMode="External"/><Relationship Id="rId39" Type="http://schemas.openxmlformats.org/officeDocument/2006/relationships/image" Target="media/image28.jpeg"/><Relationship Id="rId50" Type="http://schemas.openxmlformats.org/officeDocument/2006/relationships/image" Target="media/image39.jpeg"/><Relationship Id="rId104" Type="http://schemas.openxmlformats.org/officeDocument/2006/relationships/image" Target="media/image93.jpeg"/><Relationship Id="rId125" Type="http://schemas.openxmlformats.org/officeDocument/2006/relationships/image" Target="media/image114.jpeg"/><Relationship Id="rId146" Type="http://schemas.openxmlformats.org/officeDocument/2006/relationships/image" Target="media/image135.jpeg"/><Relationship Id="rId167" Type="http://schemas.openxmlformats.org/officeDocument/2006/relationships/image" Target="media/image156.jpeg"/><Relationship Id="rId188" Type="http://schemas.openxmlformats.org/officeDocument/2006/relationships/hyperlink" Target="https://www.facebook.com/NDISAus" TargetMode="External"/><Relationship Id="rId71" Type="http://schemas.openxmlformats.org/officeDocument/2006/relationships/image" Target="media/image60.jpeg"/><Relationship Id="rId92" Type="http://schemas.openxmlformats.org/officeDocument/2006/relationships/image" Target="media/image81.jpeg"/><Relationship Id="rId213" Type="http://schemas.openxmlformats.org/officeDocument/2006/relationships/theme" Target="theme/theme1.xml"/><Relationship Id="rId2" Type="http://schemas.openxmlformats.org/officeDocument/2006/relationships/customXml" Target="../customXml/item2.xml"/><Relationship Id="rId29" Type="http://schemas.openxmlformats.org/officeDocument/2006/relationships/image" Target="media/image18.jpeg"/><Relationship Id="rId40" Type="http://schemas.openxmlformats.org/officeDocument/2006/relationships/image" Target="media/image29.jpeg"/><Relationship Id="rId115" Type="http://schemas.openxmlformats.org/officeDocument/2006/relationships/image" Target="media/image104.jpeg"/><Relationship Id="rId136" Type="http://schemas.openxmlformats.org/officeDocument/2006/relationships/image" Target="media/image125.jpeg"/><Relationship Id="rId157" Type="http://schemas.openxmlformats.org/officeDocument/2006/relationships/image" Target="media/image146.jpeg"/><Relationship Id="rId178" Type="http://schemas.openxmlformats.org/officeDocument/2006/relationships/image" Target="media/image167.jpeg"/><Relationship Id="rId61" Type="http://schemas.openxmlformats.org/officeDocument/2006/relationships/image" Target="media/image50.jpeg"/><Relationship Id="rId82" Type="http://schemas.openxmlformats.org/officeDocument/2006/relationships/image" Target="media/image71.jpeg"/><Relationship Id="rId199" Type="http://schemas.openxmlformats.org/officeDocument/2006/relationships/image" Target="media/image184.jpeg"/><Relationship Id="rId203" Type="http://schemas.openxmlformats.org/officeDocument/2006/relationships/image" Target="media/image188.png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3" Type="http://schemas.openxmlformats.org/officeDocument/2006/relationships/font" Target="fonts/font3.odttf"/><Relationship Id="rId7" Type="http://schemas.openxmlformats.org/officeDocument/2006/relationships/font" Target="fonts/font7.odttf"/><Relationship Id="rId2" Type="http://schemas.openxmlformats.org/officeDocument/2006/relationships/font" Target="fonts/font2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5" Type="http://schemas.openxmlformats.org/officeDocument/2006/relationships/font" Target="fonts/font5.odttf"/><Relationship Id="rId10" Type="http://schemas.openxmlformats.org/officeDocument/2006/relationships/font" Target="fonts/font10.odttf"/><Relationship Id="rId4" Type="http://schemas.openxmlformats.org/officeDocument/2006/relationships/font" Target="fonts/font4.odttf"/><Relationship Id="rId9" Type="http://schemas.openxmlformats.org/officeDocument/2006/relationships/font" Target="fonts/font9.odttf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189.jpeg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91.png"/></Relationships>
</file>

<file path=word/_rels/footer4.xml.rels><?xml version="1.0" encoding="UTF-8" standalone="yes"?>
<Relationships xmlns="http://schemas.openxmlformats.org/package/2006/relationships"><Relationship Id="rId1" Type="http://schemas.openxmlformats.org/officeDocument/2006/relationships/image" Target="media/image192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90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S:\IAG%20images\Client%20logos%20and%20branding\NDIA\XXXX%20-%20NDIA%20-%20Easy%20Read%20Word%20Template%20-%202022%20Dec%201%20-%20use%20this%20on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06AFA6750E784AC0BC2498A09368442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2BD535F-0828-4FE2-B777-F1639FD71252}"/>
      </w:docPartPr>
      <w:docPartBody>
        <w:p w:rsidR="000E6558" w:rsidRDefault="006275F9">
          <w:pPr>
            <w:pStyle w:val="06AFA6750E784AC0BC2498A093684423"/>
          </w:pPr>
          <w:r w:rsidRPr="003C132E">
            <w:rPr>
              <w:rStyle w:val="PlaceholderText"/>
            </w:rPr>
            <w:t>[Title]</w:t>
          </w:r>
        </w:p>
      </w:docPartBody>
    </w:docPart>
    <w:docPart>
      <w:docPartPr>
        <w:name w:val="135C2B978D244C5B8F1BEA8F248C9CC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BEBAE50-23AF-4C4A-BBA2-DC824684A2B6}"/>
      </w:docPartPr>
      <w:docPartBody>
        <w:p w:rsidR="000E6558" w:rsidRDefault="006275F9">
          <w:pPr>
            <w:pStyle w:val="135C2B978D244C5B8F1BEA8F248C9CC2"/>
          </w:pPr>
          <w:r w:rsidRPr="003C132E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FS Me Pro">
    <w:altName w:val="Calibri"/>
    <w:panose1 w:val="02000506040000020004"/>
    <w:charset w:val="00"/>
    <w:family w:val="auto"/>
    <w:pitch w:val="variable"/>
    <w:sig w:usb0="A00002EF" w:usb1="4000606A" w:usb2="00000000" w:usb3="00000000" w:csb0="000000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FS Me Pro Heavy">
    <w:altName w:val="Calibri"/>
    <w:charset w:val="00"/>
    <w:family w:val="auto"/>
    <w:pitch w:val="variable"/>
    <w:sig w:usb0="A00002EF" w:usb1="4000606A" w:usb2="00000000" w:usb3="00000000" w:csb0="0000009F" w:csb1="00000000"/>
  </w:font>
  <w:font w:name="Gotham Medium">
    <w:altName w:val="Calibri"/>
    <w:panose1 w:val="00000000000000000000"/>
    <w:charset w:val="00"/>
    <w:family w:val="modern"/>
    <w:notTrueType/>
    <w:pitch w:val="variable"/>
    <w:sig w:usb0="A10000FF" w:usb1="4000005B" w:usb2="00000000" w:usb3="00000000" w:csb0="0000009B" w:csb1="00000000"/>
  </w:font>
  <w:font w:name="FS Me">
    <w:altName w:val="Calibri"/>
    <w:panose1 w:val="00000000000000000000"/>
    <w:charset w:val="00"/>
    <w:family w:val="modern"/>
    <w:notTrueType/>
    <w:pitch w:val="variable"/>
    <w:sig w:usb0="800000AF" w:usb1="4000204A" w:usb2="00000000" w:usb3="00000000" w:csb0="0000009B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Dubai">
    <w:panose1 w:val="020B0503030403030204"/>
    <w:charset w:val="00"/>
    <w:family w:val="swiss"/>
    <w:pitch w:val="variable"/>
    <w:sig w:usb0="80002067" w:usb1="80000000" w:usb2="00000008" w:usb3="00000000" w:csb0="0000004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E6558"/>
    <w:rsid w:val="000301F7"/>
    <w:rsid w:val="000309EA"/>
    <w:rsid w:val="00051151"/>
    <w:rsid w:val="000635D7"/>
    <w:rsid w:val="000B49F8"/>
    <w:rsid w:val="000E6558"/>
    <w:rsid w:val="00104D84"/>
    <w:rsid w:val="0012221A"/>
    <w:rsid w:val="001C7BAF"/>
    <w:rsid w:val="001E1925"/>
    <w:rsid w:val="0023322F"/>
    <w:rsid w:val="00303AB2"/>
    <w:rsid w:val="0031738C"/>
    <w:rsid w:val="003E7257"/>
    <w:rsid w:val="004A37E2"/>
    <w:rsid w:val="005A4A14"/>
    <w:rsid w:val="00606C4C"/>
    <w:rsid w:val="006275F9"/>
    <w:rsid w:val="00652E6A"/>
    <w:rsid w:val="00753489"/>
    <w:rsid w:val="0077555C"/>
    <w:rsid w:val="00783C6D"/>
    <w:rsid w:val="007C18A6"/>
    <w:rsid w:val="007F3264"/>
    <w:rsid w:val="00A26102"/>
    <w:rsid w:val="00A443E1"/>
    <w:rsid w:val="00AA03B4"/>
    <w:rsid w:val="00B90C78"/>
    <w:rsid w:val="00C5124D"/>
    <w:rsid w:val="00CF48B8"/>
    <w:rsid w:val="00D332E6"/>
    <w:rsid w:val="00D42A50"/>
    <w:rsid w:val="00D5496F"/>
    <w:rsid w:val="00DC12C5"/>
    <w:rsid w:val="00E34A12"/>
    <w:rsid w:val="00E62CCB"/>
    <w:rsid w:val="00E91D45"/>
    <w:rsid w:val="00EE2A6C"/>
    <w:rsid w:val="00F43E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2"/>
        <w:szCs w:val="22"/>
        <w:lang w:val="en-AU" w:eastAsia="en-AU" w:bidi="ar-SA"/>
        <w14:ligatures w14:val="standardContextua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D5496F"/>
    <w:rPr>
      <w:color w:val="808080"/>
    </w:rPr>
  </w:style>
  <w:style w:type="paragraph" w:customStyle="1" w:styleId="06AFA6750E784AC0BC2498A093684423">
    <w:name w:val="06AFA6750E784AC0BC2498A093684423"/>
  </w:style>
  <w:style w:type="paragraph" w:customStyle="1" w:styleId="135C2B978D244C5B8F1BEA8F248C9CC2">
    <w:name w:val="135C2B978D244C5B8F1BEA8F248C9CC2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NDIA">
      <a:dk1>
        <a:sysClr val="windowText" lastClr="000000"/>
      </a:dk1>
      <a:lt1>
        <a:sysClr val="window" lastClr="FFFFFF"/>
      </a:lt1>
      <a:dk2>
        <a:srgbClr val="6B2976"/>
      </a:dk2>
      <a:lt2>
        <a:srgbClr val="D4C5D7"/>
      </a:lt2>
      <a:accent1>
        <a:srgbClr val="6B2976"/>
      </a:accent1>
      <a:accent2>
        <a:srgbClr val="8AC640"/>
      </a:accent2>
      <a:accent3>
        <a:srgbClr val="009EAD"/>
      </a:accent3>
      <a:accent4>
        <a:srgbClr val="C5296D"/>
      </a:accent4>
      <a:accent5>
        <a:srgbClr val="FAA41A"/>
      </a:accent5>
      <a:accent6>
        <a:srgbClr val="F26322"/>
      </a:accent6>
      <a:hlink>
        <a:srgbClr val="6B2976"/>
      </a:hlink>
      <a:folHlink>
        <a:srgbClr val="C5296D"/>
      </a:folHlink>
    </a:clrScheme>
    <a:fontScheme name="NDIA">
      <a:majorFont>
        <a:latin typeface="FS Me Pro Heavy"/>
        <a:ea typeface=""/>
        <a:cs typeface=""/>
      </a:majorFont>
      <a:minorFont>
        <a:latin typeface="FS M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8d4ce67-7909-48f8-adba-10a38cadedde" xsi:nil="true"/>
    <lcf76f155ced4ddcb4097134ff3c332f xmlns="fc3bfd07-c524-4227-a812-b1f8ee2d463b">
      <Terms xmlns="http://schemas.microsoft.com/office/infopath/2007/PartnerControls"/>
    </lcf76f155ced4ddcb4097134ff3c332f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B3E7B947A47C48883DBCBABBF9695E" ma:contentTypeVersion="16" ma:contentTypeDescription="Create a new document." ma:contentTypeScope="" ma:versionID="8d91b00162ae1b017312bd299423e7a0">
  <xsd:schema xmlns:xsd="http://www.w3.org/2001/XMLSchema" xmlns:xs="http://www.w3.org/2001/XMLSchema" xmlns:p="http://schemas.microsoft.com/office/2006/metadata/properties" xmlns:ns2="fc3bfd07-c524-4227-a812-b1f8ee2d463b" xmlns:ns3="c8d4ce67-7909-48f8-adba-10a38cadedde" targetNamespace="http://schemas.microsoft.com/office/2006/metadata/properties" ma:root="true" ma:fieldsID="9ede7192fb79d4a32650dda8f1e9fd45" ns2:_="" ns3:_="">
    <xsd:import namespace="fc3bfd07-c524-4227-a812-b1f8ee2d463b"/>
    <xsd:import namespace="c8d4ce67-7909-48f8-adba-10a38cadedd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bfd07-c524-4227-a812-b1f8ee2d46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0f491396-a7e2-4bc1-b170-149c68583a4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d4ce67-7909-48f8-adba-10a38cadedd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822d72f1-8104-4b42-8c9f-91dd73354df1}" ma:internalName="TaxCatchAll" ma:showField="CatchAllData" ma:web="c8d4ce67-7909-48f8-adba-10a38cadedd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FE7C052-873D-4EE7-885B-6224EC95B9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2F97C9D-125C-4833-B57F-B2AC5E6AA295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1CF22700-98C8-4BDF-A2F6-7CABBCCCE4F5}">
  <ds:schemaRefs>
    <ds:schemaRef ds:uri="http://schemas.microsoft.com/office/2006/metadata/properties"/>
    <ds:schemaRef ds:uri="http://schemas.microsoft.com/office/infopath/2007/PartnerControls"/>
    <ds:schemaRef ds:uri="c8d4ce67-7909-48f8-adba-10a38cadedde"/>
    <ds:schemaRef ds:uri="fc3bfd07-c524-4227-a812-b1f8ee2d463b"/>
  </ds:schemaRefs>
</ds:datastoreItem>
</file>

<file path=customXml/itemProps4.xml><?xml version="1.0" encoding="utf-8"?>
<ds:datastoreItem xmlns:ds="http://schemas.openxmlformats.org/officeDocument/2006/customXml" ds:itemID="{E552ADBB-A38E-4262-BC43-ED23A3029A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3bfd07-c524-4227-a812-b1f8ee2d463b"/>
    <ds:schemaRef ds:uri="c8d4ce67-7909-48f8-adba-10a38caded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XXXX - NDIA - Easy Read Word Template - 2022 Dec 1 - use this one.dotx</Template>
  <TotalTime>206</TotalTime>
  <Pages>53</Pages>
  <Words>3449</Words>
  <Characters>19661</Characters>
  <Application>Microsoft Office Word</Application>
  <DocSecurity>0</DocSecurity>
  <Lines>163</Lines>
  <Paragraphs>46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استراتجی تنوع فرهنگی و زبانی پلان کاری 2024 - 2028</vt:lpstr>
    </vt:vector>
  </TitlesOfParts>
  <Company>Hewlett-Packard</Company>
  <LinksUpToDate>false</LinksUpToDate>
  <CharactersWithSpaces>23064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استراتجی تنوع فرهنگی و زبانی پلان کاری 2024 - 2028</dc:title>
  <dc:creator>National Disability Insurance Agency</dc:creator>
  <cp:lastModifiedBy>Thomas Kiorgaard</cp:lastModifiedBy>
  <cp:revision>24</cp:revision>
  <cp:lastPrinted>2024-02-27T03:48:00Z</cp:lastPrinted>
  <dcterms:created xsi:type="dcterms:W3CDTF">2024-01-01T22:11:00Z</dcterms:created>
  <dcterms:modified xsi:type="dcterms:W3CDTF">2024-02-27T03:49:00Z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0x010100C9B3E7B947A47C48883DBCBABBF9695E</vt:lpwstr>
  </property>
  <property fmtid="{D5CDD505-2E9C-101B-9397-08002B2CF9AE}" pid="3" name="MSIP_Label_2b83f8d7-e91f-4eee-a336-52a8061c0503_ActionId">
    <vt:lpwstr>7c70b89c-638e-4b22-a935-151911b3dae3</vt:lpwstr>
  </property>
  <property fmtid="{D5CDD505-2E9C-101B-9397-08002B2CF9AE}" pid="4" name="MSIP_Label_2b83f8d7-e91f-4eee-a336-52a8061c0503_ContentBits">
    <vt:lpwstr>0</vt:lpwstr>
  </property>
  <property fmtid="{D5CDD505-2E9C-101B-9397-08002B2CF9AE}" pid="5" name="MSIP_Label_2b83f8d7-e91f-4eee-a336-52a8061c0503_Enabled">
    <vt:lpwstr>true</vt:lpwstr>
  </property>
  <property fmtid="{D5CDD505-2E9C-101B-9397-08002B2CF9AE}" pid="6" name="MSIP_Label_2b83f8d7-e91f-4eee-a336-52a8061c0503_Method">
    <vt:lpwstr>Privileged</vt:lpwstr>
  </property>
  <property fmtid="{D5CDD505-2E9C-101B-9397-08002B2CF9AE}" pid="7" name="MSIP_Label_2b83f8d7-e91f-4eee-a336-52a8061c0503_Name">
    <vt:lpwstr>OFFICIAL</vt:lpwstr>
  </property>
  <property fmtid="{D5CDD505-2E9C-101B-9397-08002B2CF9AE}" pid="8" name="MSIP_Label_2b83f8d7-e91f-4eee-a336-52a8061c0503_SetDate">
    <vt:lpwstr>2024-01-01T22:11:34Z</vt:lpwstr>
  </property>
  <property fmtid="{D5CDD505-2E9C-101B-9397-08002B2CF9AE}" pid="9" name="MSIP_Label_2b83f8d7-e91f-4eee-a336-52a8061c0503_SiteId">
    <vt:lpwstr>cd778b65-752d-454a-87cf-b9990fe58993</vt:lpwstr>
  </property>
</Properties>
</file>