
<file path=[Content_Types].xml><?xml version="1.0" encoding="utf-8"?>
<Types xmlns="http://schemas.openxmlformats.org/package/2006/content-types">
  <Default Extension="jpeg" ContentType="image/jpeg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header2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4A560F68" w14:textId="7657A549" w:rsidR="00F3744E" w:rsidRPr="00B6698C" w:rsidRDefault="00DE0472" w:rsidP="00B6698C">
      <w:pPr>
        <w:pStyle w:val="Heading1"/>
        <w:bidi/>
        <w:spacing w:after="120" w:line="240" w:lineRule="auto"/>
        <w:rPr>
          <w:rFonts w:cs="Dubai"/>
        </w:rPr>
      </w:pPr>
      <w:bookmarkStart w:id="0" w:name="_Toc349720821"/>
      <w:r w:rsidRPr="00B6698C">
        <w:rPr>
          <w:rFonts w:cs="Dubai"/>
          <w:rtl/>
          <w:lang w:val="ar"/>
        </w:rPr>
        <w:t>التنوع الثقافي واللغوي</w:t>
      </w:r>
    </w:p>
    <w:p w14:paraId="6299D954" w14:textId="77777777" w:rsidR="0026072B" w:rsidRPr="00B6698C" w:rsidRDefault="00037501" w:rsidP="00B6698C">
      <w:pPr>
        <w:pStyle w:val="Subtitle"/>
        <w:bidi/>
        <w:spacing w:before="120" w:after="120" w:line="240" w:lineRule="auto"/>
        <w:rPr>
          <w:rFonts w:cs="Dubai"/>
        </w:rPr>
      </w:pPr>
      <w:bookmarkStart w:id="1" w:name="_Toc144723195"/>
      <w:bookmarkStart w:id="2" w:name="_Toc144723243"/>
      <w:bookmarkStart w:id="3" w:name="_Toc146203955"/>
      <w:bookmarkStart w:id="4" w:name="_Toc152855699"/>
      <w:r w:rsidRPr="00B6698C">
        <w:rPr>
          <w:rFonts w:cs="Dubai"/>
          <w:rtl/>
          <w:lang w:val="ar"/>
        </w:rPr>
        <w:t>خطة العمل الخاصة بنا</w:t>
      </w:r>
      <w:bookmarkEnd w:id="1"/>
      <w:bookmarkEnd w:id="2"/>
      <w:bookmarkEnd w:id="3"/>
      <w:bookmarkEnd w:id="4"/>
    </w:p>
    <w:p w14:paraId="43334F78" w14:textId="77777777" w:rsidR="0062152D" w:rsidRPr="00B6698C" w:rsidRDefault="00037501" w:rsidP="00B6698C">
      <w:pPr>
        <w:pStyle w:val="Subtitle"/>
        <w:bidi/>
        <w:spacing w:before="120" w:after="120" w:line="240" w:lineRule="auto"/>
        <w:rPr>
          <w:rFonts w:cs="Dubai"/>
          <w:sz w:val="32"/>
          <w:szCs w:val="32"/>
        </w:rPr>
      </w:pPr>
      <w:r w:rsidRPr="00B6698C">
        <w:rPr>
          <w:rFonts w:cs="Dubai"/>
          <w:sz w:val="32"/>
          <w:szCs w:val="32"/>
          <w:rtl/>
          <w:lang w:val="ar"/>
        </w:rPr>
        <w:t>2024–2028</w:t>
      </w:r>
    </w:p>
    <w:p w14:paraId="227C9446" w14:textId="77777777" w:rsidR="00754D1B" w:rsidRPr="00B6698C" w:rsidRDefault="00037501" w:rsidP="00B6698C">
      <w:pPr>
        <w:bidi/>
        <w:spacing w:before="120" w:after="120" w:line="240" w:lineRule="auto"/>
        <w:rPr>
          <w:rFonts w:cs="Dubai"/>
          <w:color w:val="FFFFFF" w:themeColor="background1"/>
        </w:rPr>
      </w:pPr>
      <w:bookmarkStart w:id="5" w:name="_Toc43391490"/>
      <w:bookmarkStart w:id="6" w:name="_Hlk41920175"/>
      <w:bookmarkStart w:id="7" w:name="_Toc349720822"/>
      <w:bookmarkStart w:id="8" w:name="_Toc436041083"/>
      <w:bookmarkStart w:id="9" w:name="_Toc436041104"/>
      <w:bookmarkStart w:id="10" w:name="_Toc436042092"/>
      <w:bookmarkStart w:id="11" w:name="_Toc436045528"/>
      <w:bookmarkStart w:id="12" w:name="_Toc436047507"/>
      <w:bookmarkStart w:id="13" w:name="_Toc436404418"/>
      <w:bookmarkStart w:id="14" w:name="_Toc436405278"/>
      <w:bookmarkStart w:id="15" w:name="_Toc436408280"/>
      <w:bookmarkStart w:id="16" w:name="_Toc436413472"/>
      <w:bookmarkStart w:id="17" w:name="_Toc436919461"/>
      <w:bookmarkStart w:id="18" w:name="_Toc456265824"/>
      <w:bookmarkStart w:id="19" w:name="_Toc456356067"/>
      <w:bookmarkStart w:id="20" w:name="_Toc456361565"/>
      <w:bookmarkStart w:id="21" w:name="_Toc456689002"/>
      <w:bookmarkStart w:id="22" w:name="_Toc457399254"/>
      <w:bookmarkStart w:id="23" w:name="_Toc457998488"/>
      <w:bookmarkStart w:id="24" w:name="_Toc458078844"/>
      <w:bookmarkStart w:id="25" w:name="_Toc459970016"/>
      <w:bookmarkStart w:id="26" w:name="_Toc461529570"/>
      <w:bookmarkStart w:id="27" w:name="_Toc462754404"/>
      <w:bookmarkStart w:id="28" w:name="_Toc465164043"/>
      <w:bookmarkStart w:id="29" w:name="_Toc476219418"/>
      <w:bookmarkStart w:id="30" w:name="_Toc476231074"/>
      <w:bookmarkStart w:id="31" w:name="_Toc476235959"/>
      <w:bookmarkStart w:id="32" w:name="_Toc476306061"/>
      <w:bookmarkStart w:id="33" w:name="_Toc497142653"/>
      <w:bookmarkStart w:id="34" w:name="_Toc497209780"/>
      <w:bookmarkStart w:id="35" w:name="_Toc497212948"/>
      <w:bookmarkStart w:id="36" w:name="_Toc497215532"/>
      <w:bookmarkStart w:id="37" w:name="_Toc497302119"/>
      <w:bookmarkStart w:id="38" w:name="_Toc498339416"/>
      <w:bookmarkStart w:id="39" w:name="_Toc527635162"/>
      <w:bookmarkStart w:id="40" w:name="_Toc527644811"/>
      <w:bookmarkStart w:id="41" w:name="_Toc527704574"/>
      <w:bookmarkStart w:id="42" w:name="_Toc529882154"/>
      <w:bookmarkStart w:id="43" w:name="_Toc533076399"/>
      <w:bookmarkStart w:id="44" w:name="_Toc533077009"/>
      <w:bookmarkStart w:id="45" w:name="_Toc533079087"/>
      <w:bookmarkStart w:id="46" w:name="_Toc533084357"/>
      <w:bookmarkStart w:id="47" w:name="_Toc5878085"/>
      <w:bookmarkStart w:id="48" w:name="_Toc5975100"/>
      <w:bookmarkStart w:id="49" w:name="_Toc5979654"/>
      <w:bookmarkStart w:id="50" w:name="_Toc6302388"/>
      <w:bookmarkStart w:id="51" w:name="_Toc6305501"/>
      <w:bookmarkStart w:id="52" w:name="_Toc6306673"/>
      <w:bookmarkStart w:id="53" w:name="_Toc6390563"/>
      <w:r w:rsidRPr="00D917D5">
        <w:rPr>
          <w:rFonts w:cs="FS Me Pro"/>
          <w:color w:val="FFFFFF" w:themeColor="background1"/>
          <w:rtl/>
          <w:lang w:val="ar"/>
        </w:rPr>
        <w:t>Arabic</w:t>
      </w:r>
      <w:r w:rsidRPr="00B6698C">
        <w:rPr>
          <w:rFonts w:cs="Dubai"/>
          <w:color w:val="FFFFFF" w:themeColor="background1"/>
          <w:rtl/>
          <w:lang w:val="ar"/>
        </w:rPr>
        <w:t xml:space="preserve"> | العربية</w:t>
      </w:r>
    </w:p>
    <w:p w14:paraId="20510791" w14:textId="77777777" w:rsidR="00B60B5F" w:rsidRPr="00B6698C" w:rsidRDefault="00037501" w:rsidP="00B6698C">
      <w:pPr>
        <w:bidi/>
        <w:spacing w:before="120" w:after="0" w:line="240" w:lineRule="auto"/>
        <w:rPr>
          <w:rFonts w:cs="Dubai"/>
          <w:color w:val="FFFFFF" w:themeColor="background1"/>
        </w:rPr>
      </w:pPr>
      <w:r w:rsidRPr="00B6698C">
        <w:rPr>
          <w:rFonts w:cs="Dubai"/>
          <w:color w:val="FFFFFF" w:themeColor="background1"/>
          <w:rtl/>
          <w:lang w:val="ar"/>
        </w:rPr>
        <w:t>نسخة سهلة القراءة</w:t>
      </w:r>
      <w:bookmarkEnd w:id="5"/>
    </w:p>
    <w:p w14:paraId="5F9BF9C0" w14:textId="77777777" w:rsidR="007C5556" w:rsidRPr="00B6698C" w:rsidRDefault="00037501" w:rsidP="00D917D5">
      <w:pPr>
        <w:spacing w:before="0" w:line="240" w:lineRule="auto"/>
        <w:jc w:val="right"/>
        <w:rPr>
          <w:rFonts w:cs="Dubai"/>
        </w:rPr>
      </w:pPr>
      <w:r w:rsidRPr="00B6698C">
        <w:rPr>
          <w:rFonts w:cs="Dubai"/>
          <w:noProof/>
        </w:rPr>
        <mc:AlternateContent>
          <mc:Choice Requires="wps">
            <w:drawing>
              <wp:anchor distT="45720" distB="45720" distL="114300" distR="114300" simplePos="0" relativeHeight="251728896" behindDoc="0" locked="0" layoutInCell="1" allowOverlap="1" wp14:anchorId="65C0E49E" wp14:editId="173EBE1F">
                <wp:simplePos x="0" y="0"/>
                <wp:positionH relativeFrom="column">
                  <wp:posOffset>4498785</wp:posOffset>
                </wp:positionH>
                <wp:positionV relativeFrom="paragraph">
                  <wp:posOffset>124460</wp:posOffset>
                </wp:positionV>
                <wp:extent cx="1575487" cy="632460"/>
                <wp:effectExtent l="0" t="0" r="5715" b="0"/>
                <wp:wrapNone/>
                <wp:docPr id="157094914" name="Text Box 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575487" cy="63246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4D09107F" w14:textId="77777777" w:rsidR="004453FB" w:rsidRPr="00F929FA" w:rsidRDefault="00037501" w:rsidP="004453FB">
                            <w:pPr>
                              <w:bidi/>
                              <w:jc w:val="center"/>
                              <w:rPr>
                                <w:rFonts w:ascii="Arial" w:hAnsi="Arial" w:cs="Arial"/>
                                <w:b/>
                                <w:bCs/>
                                <w:color w:val="6B2976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F929FA">
                              <w:rPr>
                                <w:rFonts w:ascii="Arial" w:hAnsi="Arial" w:cs="Arial"/>
                                <w:b/>
                                <w:bCs/>
                                <w:color w:val="6B2976"/>
                                <w:sz w:val="24"/>
                                <w:szCs w:val="24"/>
                                <w:rtl/>
                                <w:lang w:val="ar"/>
                              </w:rPr>
                              <w:t>سهلة القراءة</w:t>
                            </w:r>
                          </w:p>
                        </w:txbxContent>
                      </wps:txbx>
                      <wps:bodyPr rot="0" vert="horz" wrap="square" lIns="0" tIns="0" rIns="0" bIns="0" anchor="ctr" anchorCtr="0"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5C0E49E" id="_x0000_t202" coordsize="21600,21600" o:spt="202" path="m,l,21600r21600,l21600,xe">
                <v:stroke joinstyle="miter"/>
                <v:path gradientshapeok="t" o:connecttype="rect"/>
              </v:shapetype>
              <v:shape id="Text Box 2" o:spid="_x0000_s1026" type="#_x0000_t202" alt="&quot;&quot;" style="position:absolute;left:0;text-align:left;margin-left:354.25pt;margin-top:9.8pt;width:124.05pt;height:49.8pt;z-index:25172889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ta166AEAAKUDAAAOAAAAZHJzL2Uyb0RvYy54bWysU9tu2zAMfR+wfxD0vtjJmjQz4hRbuw4D&#10;ugvQ7QMUWY6FSaJGKbGzry8lx1mxvQ3zg0Ca4iEPebS5GaxhR4VBg6v5fFZyppyERrt9zb9/u3+1&#10;5ixE4RphwKman1TgN9uXLza9r9QCOjCNQkYgLlS9r3kXo6+KIshOWRFm4JWjYAtoRSQX90WDoid0&#10;a4pFWa6KHrDxCFKFQH/vxiDfZvy2VTJ+adugIjM1p95iPjGfu3QW242o9ih8p+W5DfEPXVihHRW9&#10;QN2JKNgB9V9QVkuEAG2cSbAFtK2WKnMgNvPyDzaPnfAqc6HhBH8ZU/h/sPLz8dF/RRaHdzDQAjOJ&#10;4B9A/gjMwW0n3F69RYS+U6KhwvM0sqL3oTqnplGHKiSQXf8JGlqyOETIQEOLNk2FeDJCpwWcLkNX&#10;Q2QylVxeL6/W15xJiq1eL65WeSuFqKZsjyF+UGBZMmqOtNSMLo4PIaZuRDVdScUc3Gtj8mKNY33N&#10;3ywXy5zwLGJ1JN0ZbWu+LtM3KiGRfO+anByFNqNNBYw7s05ER8px2A10MbHfQXMi/gijvug9kNEB&#10;/uKsJ23VPPw8CFScmY+OZpiEOBk4GbvJEE5Sas1lRM5G5zZmySauqRxpIbM+6zaJ7bmfb/1+Xdsn&#10;AAAA//8DAFBLAwQUAAYACAAAACEAvxdGh98AAAAKAQAADwAAAGRycy9kb3ducmV2LnhtbEyPwW7C&#10;MBBE75X6D9Yi9VIVByQCCXEQpSqcOAT6ASZekoh4HcUG0n59l1N7290Zzb7JVoNtxQ173zhSMBlH&#10;IJBKZxqqFHwdP98WIHzQZHTrCBV8o4dV/vyU6dS4OxV4O4RKcAj5VCuoQ+hSKX1Zo9V+7Dok1s6u&#10;tzrw2lfS9PrO4baV0yiKpdUN8Ydad7ipsbwcrlYBrgv3s7/4rS3ePzbbc0P4KndKvYyG9RJEwCH8&#10;meGBz+iQM9PJXcl40SqYR4sZW1lIYhBsSGYxDyc+TJIpyDyT/yvkvwAAAP//AwBQSwECLQAUAAYA&#10;CAAAACEAtoM4kv4AAADhAQAAEwAAAAAAAAAAAAAAAAAAAAAAW0NvbnRlbnRfVHlwZXNdLnhtbFBL&#10;AQItABQABgAIAAAAIQA4/SH/1gAAAJQBAAALAAAAAAAAAAAAAAAAAC8BAABfcmVscy8ucmVsc1BL&#10;AQItABQABgAIAAAAIQBdta166AEAAKUDAAAOAAAAAAAAAAAAAAAAAC4CAABkcnMvZTJvRG9jLnht&#10;bFBLAQItABQABgAIAAAAIQC/F0aH3wAAAAoBAAAPAAAAAAAAAAAAAAAAAEIEAABkcnMvZG93bnJl&#10;di54bWxQSwUGAAAAAAQABADzAAAATgUAAAAA&#10;" filled="f" stroked="f">
                <v:textbox inset="0,0,0,0">
                  <w:txbxContent>
                    <w:p w14:paraId="4D09107F" w14:textId="77777777" w:rsidR="004453FB" w:rsidRPr="00F929FA" w:rsidRDefault="00037501" w:rsidP="004453FB">
                      <w:pPr>
                        <w:bidi/>
                        <w:jc w:val="center"/>
                        <w:rPr>
                          <w:rFonts w:ascii="Arial" w:hAnsi="Arial" w:cs="Arial"/>
                          <w:b/>
                          <w:bCs/>
                          <w:color w:val="6B2976"/>
                          <w:sz w:val="24"/>
                          <w:szCs w:val="24"/>
                          <w:lang w:val="en-PH"/>
                        </w:rPr>
                      </w:pPr>
                      <w:r w:rsidRPr="00F929FA">
                        <w:rPr>
                          <w:rFonts w:ascii="Arial" w:hAnsi="Arial" w:cs="Arial"/>
                          <w:b/>
                          <w:bCs/>
                          <w:color w:val="6B2976"/>
                          <w:sz w:val="24"/>
                          <w:szCs w:val="24"/>
                          <w:rtl/>
                          <w:lang w:val="ar"/>
                        </w:rPr>
                        <w:t>سهلة القراءة</w:t>
                      </w:r>
                    </w:p>
                  </w:txbxContent>
                </v:textbox>
              </v:shape>
            </w:pict>
          </mc:Fallback>
        </mc:AlternateContent>
      </w:r>
      <w:r w:rsidR="00B60B5F" w:rsidRPr="00B6698C">
        <w:rPr>
          <w:rFonts w:cs="Dubai"/>
          <w:noProof/>
          <w:lang w:eastAsia="en-AU"/>
        </w:rPr>
        <w:drawing>
          <wp:inline distT="0" distB="0" distL="0" distR="0" wp14:anchorId="4F456123" wp14:editId="33AC6298">
            <wp:extent cx="900000" cy="853178"/>
            <wp:effectExtent l="0" t="0" r="0" b="4445"/>
            <wp:docPr id="18" name="Picture 18" descr="شعار سهل القراءة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Picture 18" descr="شعار سهل القراءة."/>
                    <pic:cNvPicPr>
                      <a:picLocks noChangeAspect="1" noChangeArrowheads="1"/>
                    </pic:cNvPicPr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00000" cy="85317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7C5556" w:rsidRPr="00B6698C">
        <w:rPr>
          <w:rFonts w:cs="Dubai"/>
        </w:rPr>
        <w:br w:type="page"/>
      </w:r>
    </w:p>
    <w:p w14:paraId="7DC91DCD" w14:textId="77777777" w:rsidR="00F3744E" w:rsidRPr="00B6698C" w:rsidRDefault="00037501" w:rsidP="00B6698C">
      <w:pPr>
        <w:pStyle w:val="TOCHeading"/>
        <w:bidi/>
        <w:spacing w:line="240" w:lineRule="auto"/>
        <w:rPr>
          <w:rFonts w:cs="Dubai"/>
        </w:rPr>
      </w:pPr>
      <w:bookmarkStart w:id="54" w:name="_Toc12634014"/>
      <w:bookmarkStart w:id="55" w:name="_Toc12636472"/>
      <w:bookmarkStart w:id="56" w:name="_Toc41655087"/>
      <w:bookmarkStart w:id="57" w:name="_Toc41661249"/>
      <w:bookmarkStart w:id="58" w:name="_Toc42086741"/>
      <w:bookmarkStart w:id="59" w:name="_Toc42093323"/>
      <w:bookmarkStart w:id="60" w:name="_Toc43391443"/>
      <w:bookmarkStart w:id="61" w:name="_Toc43391491"/>
      <w:bookmarkStart w:id="62" w:name="_Toc43392533"/>
      <w:bookmarkStart w:id="63" w:name="_Toc43393119"/>
      <w:bookmarkEnd w:id="6"/>
      <w:r w:rsidRPr="00B6698C">
        <w:rPr>
          <w:rFonts w:cs="Dubai"/>
          <w:rtl/>
          <w:lang w:val="ar"/>
        </w:rPr>
        <w:lastRenderedPageBreak/>
        <w:t>كيفية استخدام خطة العمل هذه</w:t>
      </w:r>
      <w:bookmarkEnd w:id="7"/>
      <w:bookmarkEnd w:id="8"/>
      <w:bookmarkEnd w:id="9"/>
      <w:bookmarkEnd w:id="10"/>
      <w:bookmarkEnd w:id="11"/>
      <w:bookmarkEnd w:id="12"/>
      <w:bookmarkEnd w:id="13"/>
      <w:bookmarkEnd w:id="14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  <w:bookmarkEnd w:id="60"/>
      <w:bookmarkEnd w:id="61"/>
      <w:bookmarkEnd w:id="62"/>
      <w:bookmarkEnd w:id="63"/>
    </w:p>
    <w:tbl>
      <w:tblPr>
        <w:tblStyle w:val="Style1"/>
        <w:bidiVisual/>
        <w:tblW w:w="9468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70"/>
        <w:gridCol w:w="171"/>
      </w:tblGrid>
      <w:tr w:rsidR="004F407F" w:rsidRPr="00B6698C" w14:paraId="5CB4C340" w14:textId="77777777" w:rsidTr="000F142F">
        <w:trPr>
          <w:gridAfter w:val="2"/>
          <w:wAfter w:w="341" w:type="dxa"/>
          <w:trHeight w:val="8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789469F" w14:textId="77777777" w:rsidR="00665419" w:rsidRPr="00B6698C" w:rsidRDefault="00037501" w:rsidP="00B6698C">
            <w:pPr>
              <w:pStyle w:val="Image"/>
              <w:spacing w:before="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0944" behindDoc="0" locked="0" layoutInCell="1" allowOverlap="1" wp14:anchorId="774F23C1" wp14:editId="630C95A1">
                      <wp:simplePos x="0" y="0"/>
                      <wp:positionH relativeFrom="column">
                        <wp:posOffset>94615</wp:posOffset>
                      </wp:positionH>
                      <wp:positionV relativeFrom="paragraph">
                        <wp:posOffset>337185</wp:posOffset>
                      </wp:positionV>
                      <wp:extent cx="1402080" cy="632460"/>
                      <wp:effectExtent l="0" t="0" r="0" b="0"/>
                      <wp:wrapNone/>
                      <wp:docPr id="54848911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402080" cy="63246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F4B47C8" w14:textId="77777777" w:rsidR="00807C91" w:rsidRPr="007138E6" w:rsidRDefault="00037501" w:rsidP="00807C91">
                                  <w:pPr>
                                    <w:bidi/>
                                    <w:jc w:val="center"/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40"/>
                                      <w:szCs w:val="32"/>
                                    </w:rPr>
                                  </w:pPr>
                                  <w:r w:rsidRPr="007138E6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44"/>
                                      <w:szCs w:val="36"/>
                                      <w:rtl/>
                                      <w:lang w:val="ar"/>
                                    </w:rPr>
                                    <w:t>نحن</w:t>
                                  </w:r>
                                </w:p>
                              </w:txbxContent>
                            </wps:txbx>
                            <wps:bodyPr rot="0" vert="horz" wrap="square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74F23C1" id="_x0000_s1027" type="#_x0000_t202" alt="&quot;&quot;" style="position:absolute;left:0;text-align:left;margin-left:7.45pt;margin-top:26.55pt;width:110.4pt;height:49.8pt;z-index:25173094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+M+O8QEAALMDAAAOAAAAZHJzL2Uyb0RvYy54bWysU9uO2yAQfa/Uf0C8N740ibJWyKrd7fZl&#10;e5F29wMIxjEqMBRI7PTrO+Akjdq3Vf2AMMOcmXPmsL4djSYH6YMCy2g1KymRVkCr7I7Rl+eHdytK&#10;QuS25RqsZPQoA73dvH2zHlwja+hBt9ITBLGhGRyjfYyuKYogeml4mIGTFoMdeMMj/vpd0Xo+ILrR&#10;RV2Wy2IA3zoPQoaAp/dTkG4yftdJEb91XZCRaEaxt5hXn9dtWovNmjc7z12vxKkN/oouDFcWi16g&#10;7nnkZO/VP1BGCQ8BujgTYAroOiVk5oBsqvIvNk89dzJzQXGCu8gU/h+s+Hr47olqGV3MV/PVTVVV&#10;lFhucFTPcozkI4ykTioNLjR4+cnh9TjiMU47Mw7uEcSPQCzc9dzu5AfvYeglb7HLKmUWV6kTTkgg&#10;2+ELtFiG7yNkoLHzJkmIohBEx2kdLxNKrYhUcl7W5QpDAmPL9/V8mUdY8Oac7XyInyUYkjaMenRA&#10;RueHxxBTN7w5X0nFLDworbMLtCUDozeLepETriJGRTSpVobRVZm+yTaJ5Cfb5uTIlZ72WEDbE+tE&#10;dKIcx+2YZc6SJEW20B5RBg+TJ/EN4aYH/4uSAf3IaPi5515Swq3AY0bjeXsXs4HP0qIzMq2Ti5P1&#10;rv9zK3/e2uY3AAAA//8DAFBLAwQUAAYACAAAACEAHz6H9t0AAAAJAQAADwAAAGRycy9kb3ducmV2&#10;LnhtbEyPy07DMBBF90j8gzVI7KjdtOkjxKkqEFsQLVRi58bTJGo8jmK3CX/PsILl1bm6cybfjK4V&#10;V+xD40nDdKJAIJXeNlRp+Ni/PKxAhGjImtYTavjGAJvi9iY3mfUDveN1FyvBIxQyo6GOscukDGWN&#10;zoSJ75CYnXzvTOTYV9L2ZuBx18pEqYV0piG+UJsOn2osz7uL0/D5evo6zNVb9ezSbvCjkuTWUuv7&#10;u3H7CCLiGP/K8KvP6lCw09FfyAbRcp6vuakhnU1BME9m6RLEkUGaLEEWufz/QfEDAAD//wMAUEsB&#10;Ai0AFAAGAAgAAAAhALaDOJL+AAAA4QEAABMAAAAAAAAAAAAAAAAAAAAAAFtDb250ZW50X1R5cGVz&#10;XS54bWxQSwECLQAUAAYACAAAACEAOP0h/9YAAACUAQAACwAAAAAAAAAAAAAAAAAvAQAAX3JlbHMv&#10;LnJlbHNQSwECLQAUAAYACAAAACEAiPjPjvEBAACzAwAADgAAAAAAAAAAAAAAAAAuAgAAZHJzL2Uy&#10;b0RvYy54bWxQSwECLQAUAAYACAAAACEAHz6H9t0AAAAJAQAADwAAAAAAAAAAAAAAAABLBAAAZHJz&#10;L2Rvd25yZXYueG1sUEsFBgAAAAAEAAQA8wAAAFUFAAAAAA==&#10;" filled="f" stroked="f">
                      <v:textbox>
                        <w:txbxContent>
                          <w:p w14:paraId="4F4B47C8" w14:textId="77777777" w:rsidR="00807C91" w:rsidRPr="007138E6" w:rsidRDefault="00037501" w:rsidP="00807C91">
                            <w:pPr>
                              <w:bidi/>
                              <w:jc w:val="center"/>
                              <w:rPr>
                                <w:rFonts w:ascii="Dubai" w:hAnsi="Dubai" w:cs="Dubai"/>
                                <w:b/>
                                <w:bCs/>
                                <w:sz w:val="40"/>
                                <w:szCs w:val="32"/>
                              </w:rPr>
                            </w:pPr>
                            <w:r w:rsidRPr="007138E6">
                              <w:rPr>
                                <w:rFonts w:ascii="Dubai" w:hAnsi="Dubai" w:cs="Dubai"/>
                                <w:b/>
                                <w:bCs/>
                                <w:sz w:val="44"/>
                                <w:szCs w:val="36"/>
                                <w:rtl/>
                                <w:lang w:val="ar"/>
                              </w:rPr>
                              <w:t>نحن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B6698C">
              <w:rPr>
                <w:rFonts w:cs="Dubai"/>
                <w:noProof/>
              </w:rPr>
              <w:drawing>
                <wp:inline distT="0" distB="0" distL="0" distR="0" wp14:anchorId="654A5ABA" wp14:editId="70878BB3">
                  <wp:extent cx="1440000" cy="1111952"/>
                  <wp:effectExtent l="0" t="0" r="8255" b="0"/>
                  <wp:docPr id="95" name="Picture 95" descr="مجموعة من الأشخاص. يوجد شخص في الأمام يحمل بطاقة عليها كلمة «نحن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5" name="Picture 95" descr="مجموعة من الأشخاص. يوجد شخص في الأمام يحمل بطاقة عليها كلمة «نحن»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11195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867130F" w14:textId="77777777" w:rsidR="003D6075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before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قامت الوكالة الوطنية للتأمين ضد الإعاقة (</w:t>
            </w:r>
            <w:r w:rsidRPr="00D917D5">
              <w:rPr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>) بإعداد خطة العمل هذه.</w:t>
            </w:r>
          </w:p>
          <w:p w14:paraId="0553035D" w14:textId="77777777" w:rsidR="00665419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after="12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عندما ترى كلمة "نحن"، فالمقصود بها هو </w:t>
            </w:r>
            <w:r w:rsidRPr="00D917D5">
              <w:rPr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541648AD" w14:textId="77777777" w:rsidTr="000F142F">
        <w:trPr>
          <w:gridAfter w:val="2"/>
          <w:wAfter w:w="341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DB35E7F" w14:textId="77777777" w:rsidR="00665419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B075514" wp14:editId="0357AE45">
                  <wp:extent cx="1332000" cy="1332000"/>
                  <wp:effectExtent l="0" t="0" r="1905" b="1905"/>
                  <wp:docPr id="6" name="Picture 6" descr="وثيقة سهلة القراءة و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" name="Picture 6" descr="وثيقة سهلة القراءة وعلامة صح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53CE55D" w14:textId="77777777" w:rsidR="00115682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لقد كتبنا خطة العمل هذه بطريقة سهلة القراءة.</w:t>
            </w:r>
          </w:p>
          <w:p w14:paraId="0C37CF3F" w14:textId="77777777" w:rsidR="00665419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نستخدم الصور لشرح بعض الأفكار. </w:t>
            </w:r>
          </w:p>
        </w:tc>
      </w:tr>
      <w:tr w:rsidR="004F407F" w:rsidRPr="00B6698C" w14:paraId="02B60840" w14:textId="77777777" w:rsidTr="000F142F">
        <w:trPr>
          <w:gridAfter w:val="2"/>
          <w:wAfter w:w="341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5EEF5CD" w14:textId="77777777" w:rsidR="00E05DD1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2992" behindDoc="0" locked="0" layoutInCell="1" allowOverlap="1" wp14:anchorId="55C543EA" wp14:editId="5D492545">
                      <wp:simplePos x="0" y="0"/>
                      <wp:positionH relativeFrom="column">
                        <wp:posOffset>-26670</wp:posOffset>
                      </wp:positionH>
                      <wp:positionV relativeFrom="paragraph">
                        <wp:posOffset>38100</wp:posOffset>
                      </wp:positionV>
                      <wp:extent cx="1532890" cy="1038860"/>
                      <wp:effectExtent l="0" t="0" r="10160" b="8890"/>
                      <wp:wrapNone/>
                      <wp:docPr id="196647406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532890" cy="103886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6D53AFA" w14:textId="77777777" w:rsidR="00807C91" w:rsidRPr="000E0DD3" w:rsidRDefault="00037501" w:rsidP="00807C91">
                                  <w:pPr>
                                    <w:bidi/>
                                    <w:spacing w:before="0" w:after="80" w:line="240" w:lineRule="auto"/>
                                    <w:jc w:val="center"/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48"/>
                                      <w:szCs w:val="48"/>
                                      <w:lang w:val="en-PH"/>
                                    </w:rPr>
                                  </w:pPr>
                                  <w:r w:rsidRPr="000E0DD3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48"/>
                                      <w:szCs w:val="48"/>
                                      <w:rtl/>
                                      <w:lang w:val="ar"/>
                                    </w:rPr>
                                    <w:t>خط عريض</w:t>
                                  </w:r>
                                </w:p>
                                <w:p w14:paraId="5D445EE9" w14:textId="77777777" w:rsidR="00807C91" w:rsidRPr="000E0DD3" w:rsidRDefault="00037501" w:rsidP="00807C91">
                                  <w:pPr>
                                    <w:bidi/>
                                    <w:spacing w:before="0" w:after="0" w:line="240" w:lineRule="auto"/>
                                    <w:jc w:val="center"/>
                                    <w:rPr>
                                      <w:rFonts w:ascii="Dubai" w:hAnsi="Dubai" w:cs="Dubai"/>
                                      <w:sz w:val="40"/>
                                      <w:szCs w:val="40"/>
                                      <w:lang w:val="en-PH"/>
                                    </w:rPr>
                                  </w:pPr>
                                  <w:r w:rsidRPr="000E0DD3">
                                    <w:rPr>
                                      <w:rFonts w:ascii="Dubai" w:hAnsi="Dubai" w:cs="Dubai"/>
                                      <w:sz w:val="40"/>
                                      <w:szCs w:val="40"/>
                                      <w:rtl/>
                                      <w:lang w:val="ar"/>
                                    </w:rPr>
                                    <w:t>خط غير عريض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5C543EA" id="_x0000_s1028" type="#_x0000_t202" alt="&quot;&quot;" style="position:absolute;left:0;text-align:left;margin-left:-2.1pt;margin-top:3pt;width:120.7pt;height:81.8pt;z-index:2517329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NiCi/wEAANgDAAAOAAAAZHJzL2Uyb0RvYy54bWysU9tu2zAMfR+wfxD0vthJmywx4hRbuw4D&#10;ugvQ7gMYWY6FSaImKbG7ry8lJ1mwvQ3zg0Cb4iHP4fH6ZjCaHaQPCm3Np5OSM2kFNsruav796f7N&#10;krMQwTag0cqaP8vAbzavX617V8kZdqgb6RmB2FD1ruZdjK4qiiA6aSBM0ElLyRa9gUivflc0HnpC&#10;N7qYleWi6NE3zqOQIdDXuzHJNxm/baWIX9s2yMh0zWm2mE+fz206i80aqp0H1ylxHAP+YQoDylLT&#10;M9QdRGB7r/6CMkp4DNjGiUBTYNsqITMHYjMt/2Dz2IGTmQuJE9xZpvD/YMWXwzfPVEO7Wy0W12+v&#10;ywVnFgyt6kkOkb3Hgc2SSr0LFV1+dHQ9DvSZKjLj4B5Q/AjM4m0HdiffeY99J6GhKaepsrgoHXFC&#10;Atn2n7GhNrCPmIGG1pskIYnCCJ229XzeUBpFpJbzq9lyRSlBuWl5tVwu8g4LqE7lzof4UaJhKai5&#10;JwtkeDg8hJjGgep0JXWzeK+0zjbQlvU1X81n81xwkTEqkku1MjVflukZfZNYfrBNLo6g9BhTA22P&#10;tBPTkXMctkPW+azmFptn0sHjaEr6iSjo0P/irCdD1jz83IOXnOlPlrRM7j0F/hRsTwFYQaU1j5yN&#10;4W3MLj/pT/bJ1I9WT/68fM/j/v4hNy8AAAD//wMAUEsDBBQABgAIAAAAIQCiXNHu3QAAAAgBAAAP&#10;AAAAZHJzL2Rvd25yZXYueG1sTI/BTsMwEETvSPyDtUjcWoeAAg1xqqoqJyREGg4cnXibWI3XIXbb&#10;8PcsJziOZjTzpljPbhBnnIL1pOBumYBAar2x1Cn4qF8WTyBC1GT04AkVfGOAdXl9Vejc+AtVeN7H&#10;TnAJhVwr6GMccylD26PTYelHJPYOfnI6spw6aSZ94XI3yDRJMum0JV7o9YjbHtvj/uQUbD6p2tmv&#10;t+a9OlS2rlcJvWZHpW5v5s0ziIhz/AvDLz6jQ8lMjT+RCWJQsHhIOakg40dsp/ePrBvOZasMZFnI&#10;/wfKHwAAAP//AwBQSwECLQAUAAYACAAAACEAtoM4kv4AAADhAQAAEwAAAAAAAAAAAAAAAAAAAAAA&#10;W0NvbnRlbnRfVHlwZXNdLnhtbFBLAQItABQABgAIAAAAIQA4/SH/1gAAAJQBAAALAAAAAAAAAAAA&#10;AAAAAC8BAABfcmVscy8ucmVsc1BLAQItABQABgAIAAAAIQBTNiCi/wEAANgDAAAOAAAAAAAAAAAA&#10;AAAAAC4CAABkcnMvZTJvRG9jLnhtbFBLAQItABQABgAIAAAAIQCiXNHu3QAAAAgBAAAPAAAAAAAA&#10;AAAAAAAAAFkEAABkcnMvZG93bnJldi54bWxQSwUGAAAAAAQABADzAAAAYwUAAAAA&#10;" filled="f" stroked="f">
                      <v:textbox inset="0,0,0,0">
                        <w:txbxContent>
                          <w:p w14:paraId="26D53AFA" w14:textId="77777777" w:rsidR="00807C91" w:rsidRPr="000E0DD3" w:rsidRDefault="00037501" w:rsidP="00807C91">
                            <w:pPr>
                              <w:bidi/>
                              <w:spacing w:before="0" w:after="80" w:line="240" w:lineRule="auto"/>
                              <w:jc w:val="center"/>
                              <w:rPr>
                                <w:rFonts w:ascii="Dubai" w:hAnsi="Dubai" w:cs="Dubai"/>
                                <w:b/>
                                <w:bCs/>
                                <w:sz w:val="48"/>
                                <w:szCs w:val="48"/>
                                <w:lang w:val="en-PH"/>
                              </w:rPr>
                            </w:pPr>
                            <w:r w:rsidRPr="000E0DD3">
                              <w:rPr>
                                <w:rFonts w:ascii="Dubai" w:hAnsi="Dubai" w:cs="Dubai"/>
                                <w:b/>
                                <w:bCs/>
                                <w:sz w:val="48"/>
                                <w:szCs w:val="48"/>
                                <w:rtl/>
                                <w:lang w:val="ar"/>
                              </w:rPr>
                              <w:t>خط عريض</w:t>
                            </w:r>
                          </w:p>
                          <w:p w14:paraId="5D445EE9" w14:textId="77777777" w:rsidR="00807C91" w:rsidRPr="000E0DD3" w:rsidRDefault="00037501" w:rsidP="00807C91">
                            <w:pPr>
                              <w:bidi/>
                              <w:spacing w:before="0" w:after="0" w:line="240" w:lineRule="auto"/>
                              <w:jc w:val="center"/>
                              <w:rPr>
                                <w:rFonts w:ascii="Dubai" w:hAnsi="Dubai" w:cs="Dubai"/>
                                <w:sz w:val="40"/>
                                <w:szCs w:val="40"/>
                                <w:lang w:val="en-PH"/>
                              </w:rPr>
                            </w:pPr>
                            <w:r w:rsidRPr="000E0DD3">
                              <w:rPr>
                                <w:rFonts w:ascii="Dubai" w:hAnsi="Dubai" w:cs="Dubai"/>
                                <w:sz w:val="40"/>
                                <w:szCs w:val="40"/>
                                <w:rtl/>
                                <w:lang w:val="ar"/>
                              </w:rPr>
                              <w:t>خط غير عريض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B6698C">
              <w:rPr>
                <w:rFonts w:cs="Dubai"/>
                <w:noProof/>
              </w:rPr>
              <w:drawing>
                <wp:inline distT="0" distB="0" distL="0" distR="0" wp14:anchorId="0F707618" wp14:editId="686F2F70">
                  <wp:extent cx="1295500" cy="911833"/>
                  <wp:effectExtent l="0" t="0" r="0" b="3175"/>
                  <wp:docPr id="4" name="Picture 4" descr="الكلمات &quot;خط عريض&quot; و&quot;خط غير عريض&quot;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" name="Picture 4" descr="الكلمات &quot;خط عريض&quot; و&quot;خط غير عريض&quot;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5500" cy="91183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B58BB52" w14:textId="1BBE9507" w:rsidR="00E05DD1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كتبنا بعض الكلمات المهمة </w:t>
            </w:r>
            <w:r w:rsidRPr="00B6698C">
              <w:rPr>
                <w:rStyle w:val="Strong"/>
                <w:rFonts w:cs="Dubai"/>
                <w:rtl/>
                <w:lang w:val="ar"/>
              </w:rPr>
              <w:t>بالخط العريض (</w:t>
            </w:r>
            <w:r w:rsidR="00506B77">
              <w:rPr>
                <w:rStyle w:val="Strong"/>
                <w:rFonts w:cs="FS Me Pro" w:hint="cs"/>
                <w:lang w:val="ar"/>
              </w:rPr>
              <w:t>Bold</w:t>
            </w:r>
            <w:r w:rsidRPr="00B6698C">
              <w:rPr>
                <w:rStyle w:val="Strong"/>
                <w:rFonts w:cs="Dubai"/>
                <w:rtl/>
                <w:lang w:val="ar"/>
              </w:rPr>
              <w:t>)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461730C0" w14:textId="77777777" w:rsidR="00E05DD1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هذا يعني أن كتابة الحروف تكون أعرض وأغمق.</w:t>
            </w:r>
          </w:p>
        </w:tc>
      </w:tr>
      <w:tr w:rsidR="004F407F" w:rsidRPr="00B6698C" w14:paraId="777CD01C" w14:textId="77777777" w:rsidTr="000F142F">
        <w:trPr>
          <w:gridAfter w:val="2"/>
          <w:wAfter w:w="341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C673234" w14:textId="77777777" w:rsidR="009D031E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5040" behindDoc="0" locked="0" layoutInCell="1" allowOverlap="1" wp14:anchorId="0C7BC8C9" wp14:editId="608D5D44">
                      <wp:simplePos x="0" y="0"/>
                      <wp:positionH relativeFrom="column">
                        <wp:posOffset>305435</wp:posOffset>
                      </wp:positionH>
                      <wp:positionV relativeFrom="paragraph">
                        <wp:posOffset>277495</wp:posOffset>
                      </wp:positionV>
                      <wp:extent cx="892175" cy="231775"/>
                      <wp:effectExtent l="0" t="0" r="3175" b="0"/>
                      <wp:wrapNone/>
                      <wp:docPr id="908393708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3177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CB31A08" w14:textId="77777777" w:rsidR="00807C91" w:rsidRPr="000E0DD3" w:rsidRDefault="00037501" w:rsidP="00807C91">
                                  <w:pPr>
                                    <w:bidi/>
                                    <w:spacing w:before="0" w:after="0" w:line="240" w:lineRule="auto"/>
                                    <w:jc w:val="center"/>
                                    <w:rPr>
                                      <w:rFonts w:ascii="Dubai" w:hAnsi="Dubai" w:cs="Dubai"/>
                                      <w:sz w:val="20"/>
                                      <w:szCs w:val="20"/>
                                      <w:lang w:val="en-PH"/>
                                    </w:rPr>
                                  </w:pPr>
                                  <w:r w:rsidRPr="000E0DD3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0"/>
                                      <w:szCs w:val="20"/>
                                      <w:rtl/>
                                      <w:lang w:val="ar"/>
                                    </w:rPr>
                                    <w:t>قائمة الكلمات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C7BC8C9" id="_x0000_s1029" type="#_x0000_t202" alt="&quot;&quot;" style="position:absolute;left:0;text-align:left;margin-left:24.05pt;margin-top:21.85pt;width:70.25pt;height:18.25pt;z-index:25173504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Wb7K/gEAANYDAAAOAAAAZHJzL2Uyb0RvYy54bWysU8GO2yAQvVfqPyDujR1HaRIrzqrd7VaV&#10;tttKu/0AjHGMCgwFEjv9+g44TqPubVUf0Bhm3sx7PLY3g1bkKJyXYCo6n+WUCMOhkWZf0R/P9+/W&#10;lPjATMMUGFHRk/D0Zvf2zba3pSigA9UIRxDE+LK3Fe1CsGWWed4JzfwMrDB42ILTLOCv22eNYz2i&#10;a5UVef4+68E11gEX3uPu3XhIdwm/bQUP39rWi0BURXG2kFaX1jqu2W7Lyr1jtpP8PAZ7xRSaSYNN&#10;L1B3LDBycPIFlJbcgYc2zDjoDNpWcpE4IJt5/g+bp45ZkbigON5eZPL/D5Y/Hr87IpuKbvL1YrNY&#10;5Xhhhmm8qmcxBPIRBlJElXrrS0x+spgeBtzG206MvX0A/tMTA7cdM3vxwTnoO8EanHIeK7Or0hHH&#10;R5C6/woNtmGHAAloaJ2OEqIoBNHxtk6XG4qjcNxcb4r5akkJx6NiMV9hHDuwciq2zofPAjSJQUUd&#10;GiCBs+ODD2PqlBJ7GbiXSuE+K5UhPaqwLJap4OpEy4AeVVJj/zx+o2six0+mScWBSTXGOIsyZ9KR&#10;58g4DPWQVF5MWtbQnFAFB6Ml8Qlh0IH7TUmPdqyo/3VgTlCivhhUMnp3CtwU1FPADMfSigZKxvA2&#10;JI9HwlF9NE9S6Wz06M7r/5T19znu/gAAAP//AwBQSwMEFAAGAAgAAAAhAJKfZoDeAAAACAEAAA8A&#10;AABkcnMvZG93bnJldi54bWxMj8FOwzAQRO9I/IO1SNyo3YKCCXGqCsEJCZGGA0cn3iZW43WI3Tb8&#10;Pe6JnkarGc28LdazG9gRp2A9KVguBDCk1htLnYKv+u1OAgtRk9GDJ1TwiwHW5fVVoXPjT1ThcRs7&#10;lkoo5FpBH+OYcx7aHp0OCz8iJW/nJ6djOqeOm0mfUrkb+EqIjDttKS30esSXHtv99uAUbL6perU/&#10;H81ntatsXT8Jes/2St3ezJtnYBHn+B+GM35ChzIxNf5AJrBBwYNcpmTS+0dgZ1/KDFijQIoV8LLg&#10;lw+UfwAAAP//AwBQSwECLQAUAAYACAAAACEAtoM4kv4AAADhAQAAEwAAAAAAAAAAAAAAAAAAAAAA&#10;W0NvbnRlbnRfVHlwZXNdLnhtbFBLAQItABQABgAIAAAAIQA4/SH/1gAAAJQBAAALAAAAAAAAAAAA&#10;AAAAAC8BAABfcmVscy8ucmVsc1BLAQItABQABgAIAAAAIQCXWb7K/gEAANYDAAAOAAAAAAAAAAAA&#10;AAAAAC4CAABkcnMvZTJvRG9jLnhtbFBLAQItABQABgAIAAAAIQCSn2aA3gAAAAgBAAAPAAAAAAAA&#10;AAAAAAAAAFgEAABkcnMvZG93bnJldi54bWxQSwUGAAAAAAQABADzAAAAYwUAAAAA&#10;" filled="f" stroked="f">
                      <v:textbox inset="0,0,0,0">
                        <w:txbxContent>
                          <w:p w14:paraId="6CB31A08" w14:textId="77777777" w:rsidR="00807C91" w:rsidRPr="000E0DD3" w:rsidRDefault="00037501" w:rsidP="00807C91">
                            <w:pPr>
                              <w:bidi/>
                              <w:spacing w:before="0" w:after="0" w:line="240" w:lineRule="auto"/>
                              <w:jc w:val="center"/>
                              <w:rPr>
                                <w:rFonts w:ascii="Dubai" w:hAnsi="Dubai" w:cs="Dubai"/>
                                <w:sz w:val="20"/>
                                <w:szCs w:val="20"/>
                                <w:lang w:val="en-PH"/>
                              </w:rPr>
                            </w:pPr>
                            <w:r w:rsidRPr="000E0DD3">
                              <w:rPr>
                                <w:rFonts w:ascii="Dubai" w:hAnsi="Dubai" w:cs="Dubai"/>
                                <w:b/>
                                <w:bCs/>
                                <w:sz w:val="20"/>
                                <w:szCs w:val="20"/>
                                <w:rtl/>
                                <w:lang w:val="ar"/>
                              </w:rPr>
                              <w:t xml:space="preserve">قائمة </w:t>
                            </w:r>
                            <w:r w:rsidRPr="000E0DD3">
                              <w:rPr>
                                <w:rFonts w:ascii="Dubai" w:hAnsi="Dubai" w:cs="Dubai"/>
                                <w:b/>
                                <w:bCs/>
                                <w:sz w:val="20"/>
                                <w:szCs w:val="20"/>
                                <w:rtl/>
                                <w:lang w:val="ar"/>
                              </w:rPr>
                              <w:t>الكلمات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B6698C">
              <w:rPr>
                <w:rFonts w:cs="Dubai"/>
                <w:noProof/>
              </w:rPr>
              <w:drawing>
                <wp:inline distT="0" distB="0" distL="0" distR="0" wp14:anchorId="3F640CC5" wp14:editId="7C4AC358">
                  <wp:extent cx="1332000" cy="1332000"/>
                  <wp:effectExtent l="0" t="0" r="0" b="0"/>
                  <wp:docPr id="10" name="Picture 10" descr="وثيقة بقائمة الكلما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" name="Picture 10" descr="وثيقة بقائمة الكلمات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3DFDBC26" w14:textId="77777777" w:rsidR="003D6075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نحن نفسر ما تعنيه هذه الكلمات.</w:t>
            </w:r>
          </w:p>
          <w:p w14:paraId="4A27E4AE" w14:textId="4C2E9B29" w:rsidR="009D031E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توجد قائمة بهذه الكلمات في الصفحة </w:t>
            </w:r>
            <w:r w:rsidR="005D256C" w:rsidRPr="00B6698C">
              <w:rPr>
                <w:rFonts w:cs="Dubai"/>
              </w:rPr>
              <w:fldChar w:fldCharType="begin"/>
            </w:r>
            <w:r w:rsidR="005D256C" w:rsidRPr="00B6698C">
              <w:rPr>
                <w:rFonts w:cs="Dubai"/>
                <w:rtl/>
                <w:lang w:val="ar"/>
              </w:rPr>
              <w:instrText xml:space="preserve"> PAGEREF _Ref155782163 \h </w:instrText>
            </w:r>
            <w:r w:rsidR="005D256C" w:rsidRPr="00B6698C">
              <w:rPr>
                <w:rFonts w:cs="Dubai"/>
              </w:rPr>
            </w:r>
            <w:r w:rsidR="005D256C" w:rsidRPr="00B6698C">
              <w:rPr>
                <w:rFonts w:cs="Dubai"/>
              </w:rPr>
              <w:fldChar w:fldCharType="separate"/>
            </w:r>
            <w:r w:rsidR="00F929FA">
              <w:rPr>
                <w:rFonts w:cs="Dubai"/>
                <w:noProof/>
                <w:rtl/>
                <w:lang w:val="ar"/>
              </w:rPr>
              <w:t>47</w:t>
            </w:r>
            <w:r w:rsidR="005D256C" w:rsidRPr="00B6698C">
              <w:rPr>
                <w:rFonts w:cs="Dubai"/>
              </w:rPr>
              <w:fldChar w:fldCharType="end"/>
            </w:r>
            <w:r w:rsidRPr="00B6698C">
              <w:rPr>
                <w:rFonts w:cs="Dubai"/>
                <w:rtl/>
                <w:lang w:val="ar"/>
              </w:rPr>
              <w:t xml:space="preserve">. </w:t>
            </w:r>
          </w:p>
        </w:tc>
      </w:tr>
      <w:tr w:rsidR="004F407F" w:rsidRPr="00B6698C" w14:paraId="7314017A" w14:textId="77777777" w:rsidTr="000F142F">
        <w:trPr>
          <w:trHeight w:val="163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A48A767" w14:textId="77777777" w:rsidR="009D031E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B3508BE" wp14:editId="1C9D51F1">
                  <wp:extent cx="1332000" cy="1332000"/>
                  <wp:effectExtent l="0" t="0" r="1905" b="1905"/>
                  <wp:docPr id="11" name="Picture 11" descr="شخص يحمل وثيقة سهلة القراء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" name="Picture 11" descr="شخص يحمل وثيقة سهلة القراء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917" w:type="dxa"/>
            <w:gridSpan w:val="3"/>
          </w:tcPr>
          <w:p w14:paraId="204ADD2E" w14:textId="007D72B9" w:rsidR="00641C3E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هذه نسخة سهلة القراءة من</w:t>
            </w:r>
            <w:r w:rsidR="008753A2" w:rsidRPr="00B6698C">
              <w:rPr>
                <w:rFonts w:cs="Dubai"/>
                <w:i/>
                <w:iCs/>
                <w:rtl/>
                <w:lang w:val="ar"/>
              </w:rPr>
              <w:t xml:space="preserve"> </w:t>
            </w:r>
            <w:r w:rsidRPr="00B6698C">
              <w:rPr>
                <w:rFonts w:cs="Dubai"/>
                <w:rtl/>
                <w:lang w:val="ar"/>
              </w:rPr>
              <w:t xml:space="preserve">خطة عمل </w:t>
            </w:r>
            <w:r w:rsidRPr="00716E79">
              <w:rPr>
                <w:rFonts w:cs="Dubai"/>
                <w:i/>
                <w:iCs/>
                <w:rtl/>
                <w:lang w:val="ar"/>
              </w:rPr>
              <w:t>التنوع الثقافي</w:t>
            </w:r>
            <w:r w:rsidR="009B6BA9" w:rsidRPr="00716E79">
              <w:rPr>
                <w:rFonts w:cs="Dubai"/>
                <w:i/>
                <w:iCs/>
                <w:lang w:val="ar"/>
              </w:rPr>
              <w:br/>
            </w:r>
            <w:r w:rsidRPr="00716E79">
              <w:rPr>
                <w:rFonts w:cs="Dubai"/>
                <w:i/>
                <w:iCs/>
                <w:rtl/>
                <w:lang w:val="ar"/>
              </w:rPr>
              <w:t>واللغوي 2024-2028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2639A353" w14:textId="77777777" w:rsidTr="000F142F">
        <w:trPr>
          <w:gridAfter w:val="1"/>
          <w:wAfter w:w="171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189A85E" w14:textId="77777777" w:rsidR="009D031E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A5D5A20" wp14:editId="4A5753B8">
                  <wp:extent cx="1332000" cy="1332000"/>
                  <wp:effectExtent l="0" t="0" r="1905" b="1905"/>
                  <wp:docPr id="12" name="Picture 12" descr="أيقونة موقع إلكترون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" name="Picture 12" descr="أيقونة موقع إلكتروني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46" w:type="dxa"/>
            <w:gridSpan w:val="2"/>
          </w:tcPr>
          <w:p w14:paraId="790D1282" w14:textId="5B919436" w:rsidR="008E2344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يمكنك العثور على</w:t>
            </w:r>
            <w:r w:rsidR="008437BD" w:rsidRPr="00B6698C">
              <w:rPr>
                <w:rFonts w:cs="Dubai"/>
                <w:i/>
                <w:iCs/>
                <w:rtl/>
                <w:lang w:val="ar"/>
              </w:rPr>
              <w:t xml:space="preserve"> خطة عمل التنوع الثقافي واللغوي</w:t>
            </w:r>
            <w:r w:rsidR="000E0DD3">
              <w:rPr>
                <w:rFonts w:cs="Dubai"/>
                <w:i/>
                <w:iCs/>
                <w:lang w:val="ar"/>
              </w:rPr>
              <w:br/>
            </w:r>
            <w:r w:rsidR="008437BD" w:rsidRPr="00B6698C">
              <w:rPr>
                <w:rFonts w:cs="Dubai"/>
                <w:i/>
                <w:iCs/>
                <w:rtl/>
                <w:lang w:val="ar"/>
              </w:rPr>
              <w:t xml:space="preserve">2024-2028 </w:t>
            </w:r>
            <w:r w:rsidRPr="00B6698C">
              <w:rPr>
                <w:rFonts w:cs="Dubai"/>
                <w:rtl/>
                <w:lang w:val="ar"/>
              </w:rPr>
              <w:t>على موقعنا الإلكتروني</w:t>
            </w:r>
            <w:r w:rsidR="008437BD" w:rsidRPr="00B6698C">
              <w:rPr>
                <w:rFonts w:cs="Dubai"/>
                <w:i/>
                <w:iCs/>
                <w:rtl/>
                <w:lang w:val="ar"/>
              </w:rPr>
              <w:t>.</w:t>
            </w:r>
          </w:p>
          <w:p w14:paraId="058C08CE" w14:textId="77777777" w:rsidR="00723993" w:rsidRPr="000E0DD3" w:rsidRDefault="00000000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FS Me Pro"/>
                <w:b/>
                <w:bCs/>
              </w:rPr>
            </w:pPr>
            <w:hyperlink r:id="rId18" w:history="1">
              <w:r w:rsidR="001521FB" w:rsidRPr="000E0DD3">
                <w:rPr>
                  <w:rStyle w:val="Hyperlink"/>
                  <w:rFonts w:cs="FS Me Pro"/>
                  <w:b w:val="0"/>
                  <w:bCs/>
                  <w:rtl/>
                  <w:lang w:val="ar"/>
                </w:rPr>
                <w:t>www.ndis.gov.au/CALD</w:t>
              </w:r>
            </w:hyperlink>
            <w:r w:rsidR="001521FB" w:rsidRPr="000E0DD3">
              <w:rPr>
                <w:rFonts w:cs="FS Me Pro"/>
                <w:b/>
                <w:bCs/>
                <w:rtl/>
                <w:lang w:val="ar"/>
              </w:rPr>
              <w:t xml:space="preserve"> </w:t>
            </w:r>
          </w:p>
          <w:p w14:paraId="683A78D0" w14:textId="77777777" w:rsidR="00452F6D" w:rsidRPr="00B6698C" w:rsidRDefault="00452F6D" w:rsidP="00B6698C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</w:p>
        </w:tc>
      </w:tr>
      <w:tr w:rsidR="004F407F" w:rsidRPr="00B6698C" w14:paraId="17B4B6F1" w14:textId="77777777" w:rsidTr="000F142F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C3B5FE0" w14:textId="77777777" w:rsidR="00E05DD1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1333885F" wp14:editId="3B0365C6">
                  <wp:extent cx="1260000" cy="1122882"/>
                  <wp:effectExtent l="0" t="0" r="0" b="1270"/>
                  <wp:docPr id="56" name="Picture 56" descr="شخص يساعد شخصًا آخر على قراءة وثيق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6" name="Picture 56" descr="شخص يساعد شخصًا آخر على قراءة وثيق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b="1088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60000" cy="112288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CD9DB1B" w14:textId="77777777" w:rsidR="003D6075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يمكنك طلب المساعدة لقراءة خطة العمل هذه.</w:t>
            </w:r>
          </w:p>
          <w:p w14:paraId="2CB786A2" w14:textId="36B5BB5A" w:rsidR="00E05DD1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قد يتمكن صديق أو فرد من العائلة أو شخص دعم</w:t>
            </w:r>
            <w:r w:rsidR="009B6BA9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من مساعدتك.</w:t>
            </w:r>
          </w:p>
        </w:tc>
      </w:tr>
      <w:tr w:rsidR="004F407F" w:rsidRPr="00B6698C" w14:paraId="20933CC8" w14:textId="77777777" w:rsidTr="000F142F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ADAF6F9" w14:textId="77777777" w:rsidR="00F767F3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C643ECA" wp14:editId="7CC98766">
                  <wp:extent cx="1482725" cy="1482725"/>
                  <wp:effectExtent l="0" t="0" r="3175" b="3175"/>
                  <wp:docPr id="1437398254" name="Picture 2" descr="وثيقة كبير سهلة القراء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7398254" name="Picture 2" descr="وثيقة كبير سهلة القراءة."/>
                          <pic:cNvPicPr/>
                        </pic:nvPicPr>
                        <pic:blipFill>
                          <a:blip r:embed="rId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D416382" w14:textId="77777777" w:rsidR="00F767F3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هذه وثيقة طويلة.  </w:t>
            </w:r>
          </w:p>
        </w:tc>
      </w:tr>
      <w:tr w:rsidR="004F407F" w:rsidRPr="00B6698C" w14:paraId="56A4A04D" w14:textId="77777777" w:rsidTr="000F142F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B8F943B" w14:textId="77777777" w:rsidR="00F767F3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A5C40D9" wp14:editId="2030BB25">
                  <wp:extent cx="1464021" cy="1572768"/>
                  <wp:effectExtent l="0" t="0" r="3175" b="8890"/>
                  <wp:docPr id="1936304216" name="Picture 3" descr="شخص يقرأ وثيقة في مجلد. فوقهم رمز الساع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36304216" name="Picture 3" descr="شخص يقرأ وثيقة في مجلد. فوقهم رمز الساع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6558" t="5740" r="569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68211" cy="1577269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E367186" w14:textId="77777777" w:rsidR="00F767F3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ولا تحتاج إلى قراءتها كلها مرة واحدة.  </w:t>
            </w:r>
          </w:p>
          <w:p w14:paraId="69AE1691" w14:textId="77777777" w:rsidR="00F767F3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يمكنك أن تأخذ وقتك</w:t>
            </w:r>
          </w:p>
        </w:tc>
      </w:tr>
      <w:tr w:rsidR="004F407F" w:rsidRPr="00B6698C" w14:paraId="6B80DD7C" w14:textId="77777777" w:rsidTr="000F142F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4A68BD5" w14:textId="77777777" w:rsidR="00F767F3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8884D04" wp14:editId="6FFF4C5F">
                  <wp:extent cx="1440000" cy="1440000"/>
                  <wp:effectExtent l="0" t="0" r="8255" b="8255"/>
                  <wp:docPr id="2053108729" name="Picture 1" descr="3 أشخاص من شعوب الأمم الأولى تحت علم السكان الأصليين وعلم جزر مضيق توريس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3108729" name="Picture 1" descr="3 أشخاص من شعوب الأمم الأولى تحت علم السكان الأصليين وعلم جزر مضيق توريس."/>
                          <pic:cNvPicPr/>
                        </pic:nvPicPr>
                        <pic:blipFill>
                          <a:blip r:embed="rId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44F2667" w14:textId="77777777" w:rsidR="00F767F3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نحن نعترف بالسكان الأصليين وسكان جزر مضيق توريس كمالكين تقليديين لأرضنا - أستراليا.</w:t>
            </w:r>
          </w:p>
        </w:tc>
      </w:tr>
      <w:tr w:rsidR="004F407F" w:rsidRPr="00B6698C" w14:paraId="391FC472" w14:textId="77777777" w:rsidTr="000F142F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9BDD45C" w14:textId="77777777" w:rsidR="00F767F3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  <w:lang w:eastAsia="en-AU"/>
              </w:rPr>
              <w:drawing>
                <wp:inline distT="0" distB="0" distL="0" distR="0" wp14:anchorId="3021C203" wp14:editId="1A1CBD57">
                  <wp:extent cx="1440000" cy="1080000"/>
                  <wp:effectExtent l="0" t="0" r="8255" b="6350"/>
                  <wp:docPr id="1948645758" name="Picture 1948645758" descr="خط ساحل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48645758" name="Picture 1948645758" descr="خط ساحلي."/>
                          <pic:cNvPicPr/>
                        </pic:nvPicPr>
                        <pic:blipFill>
                          <a:blip r:embed="rId2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4416" r="889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288A012" w14:textId="77777777" w:rsidR="00F767F3" w:rsidRPr="00B6698C" w:rsidRDefault="00037501" w:rsidP="00B6698C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لقد كانوا أول الذين عاشوا واستخدموا:</w:t>
            </w:r>
          </w:p>
          <w:p w14:paraId="1E71936E" w14:textId="77777777" w:rsidR="00F767F3" w:rsidRPr="00B6698C" w:rsidRDefault="00037501" w:rsidP="00B6698C">
            <w:pPr>
              <w:pStyle w:val="ListParagraph"/>
              <w:numPr>
                <w:ilvl w:val="0"/>
                <w:numId w:val="74"/>
              </w:num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الأرض </w:t>
            </w:r>
          </w:p>
          <w:p w14:paraId="0631A1FB" w14:textId="77777777" w:rsidR="00F767F3" w:rsidRPr="00B6698C" w:rsidRDefault="00037501" w:rsidP="00B6698C">
            <w:pPr>
              <w:pStyle w:val="ListParagraph"/>
              <w:numPr>
                <w:ilvl w:val="0"/>
                <w:numId w:val="13"/>
              </w:num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المياه.</w:t>
            </w:r>
          </w:p>
        </w:tc>
      </w:tr>
    </w:tbl>
    <w:p w14:paraId="12C00DFA" w14:textId="77777777" w:rsidR="00EC64ED" w:rsidRPr="00B6698C" w:rsidRDefault="00037501" w:rsidP="00B6698C">
      <w:pPr>
        <w:spacing w:before="0" w:after="0" w:line="240" w:lineRule="auto"/>
        <w:rPr>
          <w:rFonts w:cs="Dubai"/>
        </w:rPr>
      </w:pPr>
      <w:r w:rsidRPr="00B6698C">
        <w:rPr>
          <w:rFonts w:cs="Dubai"/>
        </w:rPr>
        <w:br w:type="page"/>
      </w:r>
    </w:p>
    <w:bookmarkStart w:id="64" w:name="_Toc42086742" w:displacedByCustomXml="next"/>
    <w:bookmarkStart w:id="65" w:name="_Toc42093324" w:displacedByCustomXml="next"/>
    <w:bookmarkStart w:id="66" w:name="_Hlk41661236" w:displacedByCustomXml="next"/>
    <w:bookmarkStart w:id="67" w:name="_Hlk42013068" w:displacedByCustomXml="next"/>
    <w:bookmarkStart w:id="68" w:name="_Toc497142654" w:displacedByCustomXml="next"/>
    <w:bookmarkStart w:id="69" w:name="_Toc497209781" w:displacedByCustomXml="next"/>
    <w:bookmarkStart w:id="70" w:name="_Toc497212949" w:displacedByCustomXml="next"/>
    <w:bookmarkStart w:id="71" w:name="_Toc497215533" w:displacedByCustomXml="next"/>
    <w:bookmarkStart w:id="72" w:name="_Toc497302120" w:displacedByCustomXml="next"/>
    <w:bookmarkStart w:id="73" w:name="_Toc498339417" w:displacedByCustomXml="next"/>
    <w:bookmarkStart w:id="74" w:name="_Toc527635163" w:displacedByCustomXml="next"/>
    <w:bookmarkStart w:id="75" w:name="_Toc527644812" w:displacedByCustomXml="next"/>
    <w:bookmarkStart w:id="76" w:name="_Toc529882155" w:displacedByCustomXml="next"/>
    <w:bookmarkStart w:id="77" w:name="_Toc533076400" w:displacedByCustomXml="next"/>
    <w:bookmarkStart w:id="78" w:name="_Toc533077010" w:displacedByCustomXml="next"/>
    <w:bookmarkStart w:id="79" w:name="_Toc533079088" w:displacedByCustomXml="next"/>
    <w:bookmarkStart w:id="80" w:name="_Toc533084358" w:displacedByCustomXml="next"/>
    <w:bookmarkStart w:id="81" w:name="_Toc5878086" w:displacedByCustomXml="next"/>
    <w:bookmarkStart w:id="82" w:name="_Toc5975101" w:displacedByCustomXml="next"/>
    <w:bookmarkStart w:id="83" w:name="_Toc5979655" w:displacedByCustomXml="next"/>
    <w:bookmarkStart w:id="84" w:name="_Toc6302389" w:displacedByCustomXml="next"/>
    <w:bookmarkStart w:id="85" w:name="_Toc6305502" w:displacedByCustomXml="next"/>
    <w:bookmarkStart w:id="86" w:name="_Toc6306674" w:displacedByCustomXml="next"/>
    <w:bookmarkStart w:id="87" w:name="_Toc6390564" w:displacedByCustomXml="next"/>
    <w:bookmarkStart w:id="88" w:name="_Toc12634015" w:displacedByCustomXml="next"/>
    <w:bookmarkStart w:id="89" w:name="_Toc12636473" w:displacedByCustomXml="next"/>
    <w:bookmarkStart w:id="90" w:name="_Toc41655088" w:displacedByCustomXml="next"/>
    <w:bookmarkStart w:id="91" w:name="_Toc41661250" w:displacedByCustomXml="next"/>
    <w:sdt>
      <w:sdtPr>
        <w:rPr>
          <w:rFonts w:cs="Dubai"/>
          <w:szCs w:val="22"/>
          <w:rtl/>
        </w:rPr>
        <w:id w:val="-292286031"/>
        <w:docPartObj>
          <w:docPartGallery w:val="Table of Contents"/>
          <w:docPartUnique/>
        </w:docPartObj>
      </w:sdtPr>
      <w:sdtEndPr>
        <w:rPr>
          <w:noProof/>
          <w:szCs w:val="28"/>
          <w:rtl w:val="0"/>
        </w:rPr>
      </w:sdtEndPr>
      <w:sdtContent>
        <w:p w14:paraId="7432057A" w14:textId="77777777" w:rsidR="009B6BA9" w:rsidRDefault="00037501" w:rsidP="000E0DD3">
          <w:pPr>
            <w:bidi/>
            <w:spacing w:line="240" w:lineRule="auto"/>
            <w:rPr>
              <w:noProof/>
            </w:rPr>
          </w:pPr>
          <w:r w:rsidRPr="000E0DD3">
            <w:rPr>
              <w:rFonts w:cs="Dubai"/>
              <w:b/>
              <w:bCs/>
              <w:color w:val="6B2976"/>
              <w:sz w:val="40"/>
              <w:szCs w:val="40"/>
              <w:rtl/>
              <w:lang w:val="ar" w:eastAsia="x-none"/>
            </w:rPr>
            <w:t>ماذا يوجد في خطة العمل هذه؟</w:t>
          </w:r>
          <w:r w:rsidRPr="00B6698C">
            <w:rPr>
              <w:rFonts w:cs="Dubai"/>
              <w:szCs w:val="26"/>
            </w:rPr>
            <w:fldChar w:fldCharType="begin"/>
          </w:r>
          <w:r w:rsidRPr="00B6698C">
            <w:rPr>
              <w:rFonts w:cs="Dubai"/>
              <w:rtl/>
              <w:lang w:val="ar"/>
            </w:rPr>
            <w:instrText xml:space="preserve"> TOC \h \z \t "Heading 2,1,Heading 2 Numbered,1" </w:instrText>
          </w:r>
          <w:r w:rsidRPr="00B6698C">
            <w:rPr>
              <w:rFonts w:cs="Dubai"/>
              <w:szCs w:val="26"/>
            </w:rPr>
            <w:fldChar w:fldCharType="separate"/>
          </w:r>
        </w:p>
        <w:p w14:paraId="6400CF8F" w14:textId="13236B59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86" w:history="1">
            <w:r w:rsidR="009B6BA9" w:rsidRPr="004217E8">
              <w:rPr>
                <w:rStyle w:val="Hyperlink"/>
                <w:rFonts w:cs="Dubai"/>
                <w:rtl/>
                <w:lang w:val="ar"/>
              </w:rPr>
              <w:t xml:space="preserve">ما معنى </w:t>
            </w:r>
            <w:r w:rsidR="009B6BA9" w:rsidRPr="004217E8">
              <w:rPr>
                <w:rStyle w:val="Hyperlink"/>
                <w:rFonts w:cs="FS Me Pro"/>
                <w:rtl/>
                <w:lang w:val="ar"/>
              </w:rPr>
              <w:t>CALD</w:t>
            </w:r>
            <w:r w:rsidR="009B6BA9" w:rsidRPr="004217E8">
              <w:rPr>
                <w:rStyle w:val="Hyperlink"/>
                <w:rFonts w:cs="Dubai"/>
                <w:rtl/>
                <w:lang w:val="ar"/>
              </w:rPr>
              <w:t>؟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_Toc158814786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5</w:t>
            </w:r>
            <w:r w:rsidR="009B6BA9">
              <w:rPr>
                <w:webHidden/>
              </w:rPr>
              <w:fldChar w:fldCharType="end"/>
            </w:r>
          </w:hyperlink>
        </w:p>
        <w:p w14:paraId="0E2783DC" w14:textId="52A5804B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87" w:history="1">
            <w:r w:rsidR="009B6BA9" w:rsidRPr="004217E8">
              <w:rPr>
                <w:rStyle w:val="Hyperlink"/>
                <w:rFonts w:cs="Dubai"/>
                <w:rtl/>
                <w:lang w:val="ar"/>
              </w:rPr>
              <w:t>نبذة عن خطة العمل الخاصة بنا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_Toc158814787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7</w:t>
            </w:r>
            <w:r w:rsidR="009B6BA9">
              <w:rPr>
                <w:webHidden/>
              </w:rPr>
              <w:fldChar w:fldCharType="end"/>
            </w:r>
          </w:hyperlink>
        </w:p>
        <w:p w14:paraId="1CFA3969" w14:textId="1AA60D6A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88" w:history="1">
            <w:r w:rsidR="009B6BA9" w:rsidRPr="004217E8">
              <w:rPr>
                <w:rStyle w:val="Hyperlink"/>
                <w:rFonts w:cs="Dubai"/>
                <w:lang w:val="ar"/>
              </w:rPr>
              <w:t>1</w:t>
            </w:r>
            <w:r w:rsidR="009B6BA9" w:rsidRPr="004217E8">
              <w:rPr>
                <w:rStyle w:val="Hyperlink"/>
                <w:rFonts w:cs="Dubai"/>
                <w:rtl/>
                <w:lang w:val="ar"/>
              </w:rPr>
              <w:t xml:space="preserve">. التركيز على المشاركين من خلفيات </w:t>
            </w:r>
            <w:r w:rsidR="009B6BA9" w:rsidRPr="004217E8">
              <w:rPr>
                <w:rStyle w:val="Hyperlink"/>
                <w:rFonts w:cs="FS Me Pro"/>
                <w:rtl/>
                <w:lang w:val="ar"/>
              </w:rPr>
              <w:t>CALD</w:t>
            </w:r>
            <w:r w:rsidR="009B6BA9" w:rsidRPr="004217E8">
              <w:rPr>
                <w:rStyle w:val="Hyperlink"/>
                <w:rFonts w:cs="Dubai"/>
                <w:rtl/>
                <w:lang w:val="ar"/>
              </w:rPr>
              <w:t xml:space="preserve"> عندما نعمل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_Toc158814788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8</w:t>
            </w:r>
            <w:r w:rsidR="009B6BA9">
              <w:rPr>
                <w:webHidden/>
              </w:rPr>
              <w:fldChar w:fldCharType="end"/>
            </w:r>
          </w:hyperlink>
        </w:p>
        <w:p w14:paraId="4679243F" w14:textId="6D5DA0AB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89" w:history="1">
            <w:r w:rsidR="009B6BA9" w:rsidRPr="004217E8">
              <w:rPr>
                <w:rStyle w:val="Hyperlink"/>
                <w:rFonts w:cs="Dubai"/>
                <w:lang w:val="ar"/>
              </w:rPr>
              <w:t>2</w:t>
            </w:r>
            <w:r w:rsidR="009B6BA9" w:rsidRPr="004217E8">
              <w:rPr>
                <w:rStyle w:val="Hyperlink"/>
                <w:rFonts w:cs="Dubai"/>
                <w:rtl/>
                <w:lang w:val="ar"/>
              </w:rPr>
              <w:t>. التأكد من أن موظفينا لديهم المهارات المناسبة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_Toc158814789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16</w:t>
            </w:r>
            <w:r w:rsidR="009B6BA9">
              <w:rPr>
                <w:webHidden/>
              </w:rPr>
              <w:fldChar w:fldCharType="end"/>
            </w:r>
          </w:hyperlink>
        </w:p>
        <w:p w14:paraId="30705A15" w14:textId="0F7E992E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90" w:history="1">
            <w:r w:rsidR="009B6BA9" w:rsidRPr="004217E8">
              <w:rPr>
                <w:rStyle w:val="Hyperlink"/>
                <w:rFonts w:cs="Dubai"/>
                <w:lang w:val="ar"/>
              </w:rPr>
              <w:t>3</w:t>
            </w:r>
            <w:r w:rsidR="009B6BA9" w:rsidRPr="004217E8">
              <w:rPr>
                <w:rStyle w:val="Hyperlink"/>
                <w:rFonts w:cs="Dubai"/>
                <w:rtl/>
                <w:lang w:val="ar"/>
              </w:rPr>
              <w:t>. كيف نشارك المعلومات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_Toc158814790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23</w:t>
            </w:r>
            <w:r w:rsidR="009B6BA9">
              <w:rPr>
                <w:webHidden/>
              </w:rPr>
              <w:fldChar w:fldCharType="end"/>
            </w:r>
          </w:hyperlink>
        </w:p>
        <w:p w14:paraId="613C9F42" w14:textId="2505DA9E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91" w:history="1">
            <w:r w:rsidR="009B6BA9" w:rsidRPr="004217E8">
              <w:rPr>
                <w:rStyle w:val="Hyperlink"/>
                <w:rFonts w:cs="Dubai"/>
                <w:rtl/>
                <w:lang w:val="ar"/>
              </w:rPr>
              <w:t>4. الاختيار والتحكم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_Toc158814791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31</w:t>
            </w:r>
            <w:r w:rsidR="009B6BA9">
              <w:rPr>
                <w:webHidden/>
              </w:rPr>
              <w:fldChar w:fldCharType="end"/>
            </w:r>
          </w:hyperlink>
        </w:p>
        <w:p w14:paraId="6DB699B0" w14:textId="6823C20D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92" w:history="1">
            <w:r w:rsidR="009B6BA9" w:rsidRPr="004217E8">
              <w:rPr>
                <w:rStyle w:val="Hyperlink"/>
                <w:rFonts w:cs="Dubai"/>
                <w:lang w:val="ar"/>
              </w:rPr>
              <w:t>5</w:t>
            </w:r>
            <w:r w:rsidR="009B6BA9" w:rsidRPr="004217E8">
              <w:rPr>
                <w:rStyle w:val="Hyperlink"/>
                <w:rFonts w:cs="Dubai"/>
                <w:rtl/>
                <w:lang w:val="ar"/>
              </w:rPr>
              <w:t xml:space="preserve">. بيانات حول المشاركين من </w:t>
            </w:r>
            <w:r w:rsidR="009B6BA9" w:rsidRPr="004217E8">
              <w:rPr>
                <w:rStyle w:val="Hyperlink"/>
                <w:rFonts w:cs="FS Me Pro"/>
                <w:rtl/>
                <w:lang w:val="ar"/>
              </w:rPr>
              <w:t>CALD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_Toc158814792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37</w:t>
            </w:r>
            <w:r w:rsidR="009B6BA9">
              <w:rPr>
                <w:webHidden/>
              </w:rPr>
              <w:fldChar w:fldCharType="end"/>
            </w:r>
          </w:hyperlink>
        </w:p>
        <w:p w14:paraId="1132F8AA" w14:textId="0F089B16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93" w:history="1">
            <w:r w:rsidR="009B6BA9" w:rsidRPr="004217E8">
              <w:rPr>
                <w:rStyle w:val="Hyperlink"/>
                <w:rFonts w:cs="Dubai"/>
                <w:rtl/>
                <w:lang w:val="ar"/>
              </w:rPr>
              <w:t>6. كيف نتواصل مع المجتمع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_Toc158814793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40</w:t>
            </w:r>
            <w:r w:rsidR="009B6BA9">
              <w:rPr>
                <w:webHidden/>
              </w:rPr>
              <w:fldChar w:fldCharType="end"/>
            </w:r>
          </w:hyperlink>
        </w:p>
        <w:p w14:paraId="6B7A51D2" w14:textId="1B60F5A2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94" w:history="1">
            <w:r w:rsidR="009B6BA9" w:rsidRPr="004217E8">
              <w:rPr>
                <w:rStyle w:val="Hyperlink"/>
                <w:rFonts w:cs="Dubai"/>
                <w:rtl/>
                <w:lang w:val="ar"/>
              </w:rPr>
              <w:t>المزيد من المعلومات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_Toc158814794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45</w:t>
            </w:r>
            <w:r w:rsidR="009B6BA9">
              <w:rPr>
                <w:webHidden/>
              </w:rPr>
              <w:fldChar w:fldCharType="end"/>
            </w:r>
          </w:hyperlink>
        </w:p>
        <w:p w14:paraId="4EA1CABE" w14:textId="550A0726" w:rsidR="009B6BA9" w:rsidRDefault="00000000" w:rsidP="009B6BA9">
          <w:pPr>
            <w:pStyle w:val="TOC1"/>
            <w:spacing w:line="240" w:lineRule="auto"/>
            <w:rPr>
              <w:rFonts w:asciiTheme="minorHAnsi" w:eastAsiaTheme="minorEastAsia" w:hAnsiTheme="minorHAnsi" w:cstheme="minorBidi"/>
              <w:kern w:val="2"/>
              <w:sz w:val="22"/>
              <w:szCs w:val="22"/>
              <w:lang w:eastAsia="zh-CN"/>
              <w14:ligatures w14:val="standardContextual"/>
            </w:rPr>
          </w:pPr>
          <w:hyperlink w:anchor="_Toc158814795" w:history="1">
            <w:r w:rsidR="009B6BA9" w:rsidRPr="004217E8">
              <w:rPr>
                <w:rStyle w:val="Hyperlink"/>
                <w:rFonts w:cs="Dubai"/>
                <w:rtl/>
                <w:lang w:val="ar"/>
              </w:rPr>
              <w:t>قائمة الكلمات</w:t>
            </w:r>
            <w:r w:rsidR="009B6BA9">
              <w:rPr>
                <w:webHidden/>
              </w:rPr>
              <w:tab/>
            </w:r>
            <w:r w:rsidR="009B6BA9">
              <w:rPr>
                <w:webHidden/>
              </w:rPr>
              <w:fldChar w:fldCharType="begin"/>
            </w:r>
            <w:r w:rsidR="009B6BA9">
              <w:rPr>
                <w:webHidden/>
              </w:rPr>
              <w:instrText xml:space="preserve"> PAGEREF _Toc158814795 \h </w:instrText>
            </w:r>
            <w:r w:rsidR="009B6BA9">
              <w:rPr>
                <w:webHidden/>
              </w:rPr>
            </w:r>
            <w:r w:rsidR="009B6BA9">
              <w:rPr>
                <w:webHidden/>
              </w:rPr>
              <w:fldChar w:fldCharType="separate"/>
            </w:r>
            <w:r w:rsidR="00F929FA">
              <w:rPr>
                <w:webHidden/>
                <w:rtl/>
              </w:rPr>
              <w:t>47</w:t>
            </w:r>
            <w:r w:rsidR="009B6BA9">
              <w:rPr>
                <w:webHidden/>
              </w:rPr>
              <w:fldChar w:fldCharType="end"/>
            </w:r>
          </w:hyperlink>
        </w:p>
        <w:p w14:paraId="6CE4EB03" w14:textId="3D81DECA" w:rsidR="00B676E1" w:rsidRPr="00B6698C" w:rsidRDefault="00037501" w:rsidP="000E0DD3">
          <w:pPr>
            <w:spacing w:line="240" w:lineRule="auto"/>
            <w:rPr>
              <w:rFonts w:cs="Dubai"/>
            </w:rPr>
          </w:pPr>
          <w:r w:rsidRPr="00B6698C">
            <w:rPr>
              <w:rFonts w:cs="Dubai"/>
            </w:rPr>
            <w:fldChar w:fldCharType="end"/>
          </w:r>
        </w:p>
      </w:sdtContent>
    </w:sdt>
    <w:bookmarkEnd w:id="64" w:displacedByCustomXml="prev"/>
    <w:bookmarkEnd w:id="65" w:displacedByCustomXml="prev"/>
    <w:bookmarkEnd w:id="66" w:displacedByCustomXml="prev"/>
    <w:bookmarkEnd w:id="67" w:displacedByCustomXml="prev"/>
    <w:bookmarkEnd w:id="68" w:displacedByCustomXml="prev"/>
    <w:bookmarkEnd w:id="69" w:displacedByCustomXml="prev"/>
    <w:bookmarkEnd w:id="70" w:displacedByCustomXml="prev"/>
    <w:bookmarkEnd w:id="71" w:displacedByCustomXml="prev"/>
    <w:bookmarkEnd w:id="72" w:displacedByCustomXml="prev"/>
    <w:bookmarkEnd w:id="73" w:displacedByCustomXml="prev"/>
    <w:bookmarkEnd w:id="74" w:displacedByCustomXml="prev"/>
    <w:bookmarkEnd w:id="75" w:displacedByCustomXml="prev"/>
    <w:bookmarkEnd w:id="76" w:displacedByCustomXml="prev"/>
    <w:bookmarkEnd w:id="77" w:displacedByCustomXml="prev"/>
    <w:bookmarkEnd w:id="78" w:displacedByCustomXml="prev"/>
    <w:bookmarkEnd w:id="79" w:displacedByCustomXml="prev"/>
    <w:bookmarkEnd w:id="80" w:displacedByCustomXml="prev"/>
    <w:bookmarkEnd w:id="81" w:displacedByCustomXml="prev"/>
    <w:bookmarkEnd w:id="82" w:displacedByCustomXml="prev"/>
    <w:bookmarkEnd w:id="83" w:displacedByCustomXml="prev"/>
    <w:bookmarkEnd w:id="84" w:displacedByCustomXml="prev"/>
    <w:bookmarkEnd w:id="85" w:displacedByCustomXml="prev"/>
    <w:bookmarkEnd w:id="86" w:displacedByCustomXml="prev"/>
    <w:bookmarkEnd w:id="87" w:displacedByCustomXml="prev"/>
    <w:bookmarkEnd w:id="88" w:displacedByCustomXml="prev"/>
    <w:bookmarkEnd w:id="89" w:displacedByCustomXml="prev"/>
    <w:bookmarkEnd w:id="90" w:displacedByCustomXml="prev"/>
    <w:bookmarkEnd w:id="91" w:displacedByCustomXml="prev"/>
    <w:bookmarkEnd w:id="0" w:displacedByCustomXml="prev"/>
    <w:bookmarkStart w:id="92" w:name="_Toc43391495" w:displacedByCustomXml="prev"/>
    <w:bookmarkStart w:id="93" w:name="_Toc43391446" w:displacedByCustomXml="prev"/>
    <w:bookmarkStart w:id="94" w:name="_Toc12634028" w:displacedByCustomXml="prev"/>
    <w:bookmarkStart w:id="95" w:name="_Toc6390577" w:displacedByCustomXml="prev"/>
    <w:p w14:paraId="2518BEF6" w14:textId="77777777" w:rsidR="008753A2" w:rsidRPr="00B6698C" w:rsidRDefault="00037501" w:rsidP="00B6698C">
      <w:pPr>
        <w:pStyle w:val="Heading2"/>
        <w:bidi/>
        <w:spacing w:line="240" w:lineRule="auto"/>
        <w:rPr>
          <w:rFonts w:cs="Dubai"/>
          <w:lang w:val="en-AU"/>
        </w:rPr>
      </w:pPr>
      <w:bookmarkStart w:id="96" w:name="_Toc145425733"/>
      <w:bookmarkStart w:id="97" w:name="_Toc158814786"/>
      <w:bookmarkEnd w:id="93"/>
      <w:bookmarkEnd w:id="92"/>
      <w:r w:rsidRPr="00B6698C">
        <w:rPr>
          <w:rFonts w:cs="Dubai"/>
          <w:rtl/>
          <w:lang w:val="ar"/>
        </w:rPr>
        <w:lastRenderedPageBreak/>
        <w:t xml:space="preserve">ما معنى </w:t>
      </w:r>
      <w:r w:rsidRPr="00D917D5">
        <w:rPr>
          <w:rFonts w:cs="FS Me Pro"/>
          <w:rtl/>
          <w:lang w:val="ar"/>
        </w:rPr>
        <w:t>CALD</w:t>
      </w:r>
      <w:r w:rsidRPr="00B6698C">
        <w:rPr>
          <w:rFonts w:cs="Dubai"/>
          <w:rtl/>
          <w:lang w:val="ar"/>
        </w:rPr>
        <w:t>؟</w:t>
      </w:r>
      <w:bookmarkEnd w:id="96"/>
      <w:bookmarkEnd w:id="97"/>
    </w:p>
    <w:tbl>
      <w:tblPr>
        <w:bidiVisual/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4F407F" w:rsidRPr="00B6698C" w14:paraId="795121F1" w14:textId="77777777" w:rsidTr="000F142F">
        <w:trPr>
          <w:trHeight w:val="3742"/>
        </w:trPr>
        <w:tc>
          <w:tcPr>
            <w:tcW w:w="2551" w:type="dxa"/>
            <w:vAlign w:val="center"/>
          </w:tcPr>
          <w:p w14:paraId="4162BA5C" w14:textId="77777777" w:rsidR="008753A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B987AAF" wp14:editId="03A781BD">
                  <wp:extent cx="1440000" cy="1440000"/>
                  <wp:effectExtent l="0" t="0" r="8255" b="8255"/>
                  <wp:docPr id="5" name="Picture 5" descr="مجموعة من الأشخاص من خلفيات CALD تحت 3 فقاعات كلام تقول «مرحبًا» بثلاث لغات مختلف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" name="Picture 5" descr="مجموعة من الأشخاص من خلفيات CALD تحت 3 فقاعات كلام تقول «مرحبًا» بثلاث لغات مختلف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  <w:vAlign w:val="center"/>
          </w:tcPr>
          <w:p w14:paraId="039430D8" w14:textId="1B0EB8B2" w:rsidR="008753A2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Style w:val="Strong"/>
                <w:rFonts w:cs="Dubai"/>
                <w:rtl/>
                <w:lang w:val="ar"/>
              </w:rPr>
              <w:t>الأشخاص المتنوعون ثقافيًا ولغويًا (</w:t>
            </w:r>
            <w:r w:rsidRPr="00D917D5">
              <w:rPr>
                <w:rStyle w:val="Strong"/>
                <w:rFonts w:cs="FS Me Pro"/>
                <w:rtl/>
                <w:lang w:val="ar"/>
              </w:rPr>
              <w:t>CALD</w:t>
            </w:r>
            <w:r w:rsidRPr="00B6698C">
              <w:rPr>
                <w:rStyle w:val="Strong"/>
                <w:rFonts w:cs="Dubai"/>
                <w:rtl/>
                <w:lang w:val="ar"/>
              </w:rPr>
              <w:t xml:space="preserve">) </w:t>
            </w:r>
            <w:r w:rsidR="00754D1B" w:rsidRPr="00B6698C">
              <w:rPr>
                <w:rFonts w:cs="Dubai"/>
                <w:rtl/>
                <w:lang w:val="ar"/>
              </w:rPr>
              <w:t>هم</w:t>
            </w:r>
            <w:r w:rsidR="009B6BA9">
              <w:rPr>
                <w:rFonts w:cs="Dubai"/>
                <w:lang w:val="ar"/>
              </w:rPr>
              <w:br/>
            </w:r>
            <w:r w:rsidR="00754D1B" w:rsidRPr="00B6698C">
              <w:rPr>
                <w:rFonts w:cs="Dubai"/>
                <w:rtl/>
                <w:lang w:val="ar"/>
              </w:rPr>
              <w:t>الأشخاص الذين:</w:t>
            </w:r>
          </w:p>
          <w:p w14:paraId="672284A4" w14:textId="77777777" w:rsidR="008753A2" w:rsidRPr="00B6698C" w:rsidRDefault="00037501" w:rsidP="00B6698C">
            <w:pPr>
              <w:pStyle w:val="ListParagraph"/>
              <w:numPr>
                <w:ilvl w:val="0"/>
                <w:numId w:val="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يأتون من خلفيات مختلفة</w:t>
            </w:r>
          </w:p>
          <w:p w14:paraId="32476DEE" w14:textId="77777777" w:rsidR="008753A2" w:rsidRPr="00B6698C" w:rsidRDefault="00037501" w:rsidP="00B6698C">
            <w:pPr>
              <w:pStyle w:val="ListParagraph"/>
              <w:numPr>
                <w:ilvl w:val="0"/>
                <w:numId w:val="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ويتحدثون لغات أخرى غير الإنجليزية.</w:t>
            </w:r>
          </w:p>
        </w:tc>
      </w:tr>
      <w:tr w:rsidR="004F407F" w:rsidRPr="00B6698C" w14:paraId="229962AD" w14:textId="77777777" w:rsidTr="000F142F">
        <w:trPr>
          <w:gridAfter w:val="1"/>
          <w:wAfter w:w="114" w:type="dxa"/>
        </w:trPr>
        <w:tc>
          <w:tcPr>
            <w:tcW w:w="2551" w:type="dxa"/>
            <w:vAlign w:val="center"/>
          </w:tcPr>
          <w:p w14:paraId="38901CA1" w14:textId="77777777" w:rsidR="008753A2" w:rsidRPr="00B6698C" w:rsidRDefault="008753A2" w:rsidP="00B6698C">
            <w:pPr>
              <w:pStyle w:val="Image"/>
              <w:spacing w:before="48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0BA70C8E" w14:textId="77777777" w:rsidR="008753A2" w:rsidRPr="00B6698C" w:rsidRDefault="00037501" w:rsidP="00B6698C">
            <w:pPr>
              <w:bidi/>
              <w:spacing w:before="48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في أستراليا:</w:t>
            </w:r>
          </w:p>
        </w:tc>
      </w:tr>
      <w:tr w:rsidR="004F407F" w:rsidRPr="00B6698C" w14:paraId="5094FE57" w14:textId="77777777" w:rsidTr="000F142F">
        <w:trPr>
          <w:gridAfter w:val="1"/>
          <w:wAfter w:w="114" w:type="dxa"/>
          <w:trHeight w:val="3175"/>
        </w:trPr>
        <w:tc>
          <w:tcPr>
            <w:tcW w:w="2551" w:type="dxa"/>
            <w:vAlign w:val="center"/>
          </w:tcPr>
          <w:p w14:paraId="716B5E70" w14:textId="77777777" w:rsidR="008753A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C28F44B" wp14:editId="5A30C9C5">
                  <wp:extent cx="1482725" cy="1482725"/>
                  <wp:effectExtent l="0" t="0" r="3175" b="3175"/>
                  <wp:docPr id="1049760633" name="Picture 38" descr="طفل وسهم يدوران حول خريطة العالم ويشيران إلى أسترالي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49760633" name="Picture 38" descr="طفل وسهم يدوران حول خريطة العالم ويشيران إلى أستراليا."/>
                          <pic:cNvPicPr/>
                        </pic:nvPicPr>
                        <pic:blipFill>
                          <a:blip r:embed="rId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F12D57D" w14:textId="77777777" w:rsidR="008753A2" w:rsidRPr="00B6698C" w:rsidRDefault="00037501" w:rsidP="00B6698C">
            <w:pPr>
              <w:pStyle w:val="ListParagraph"/>
              <w:numPr>
                <w:ilvl w:val="0"/>
                <w:numId w:val="3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هناك ما يقرب من </w:t>
            </w:r>
            <w:r w:rsidRPr="00B6698C">
              <w:rPr>
                <w:rStyle w:val="Statisticstyle"/>
                <w:rFonts w:cs="Dubai"/>
                <w:bCs/>
                <w:position w:val="0"/>
                <w:szCs w:val="36"/>
                <w:rtl/>
                <w:lang w:val="ar"/>
              </w:rPr>
              <w:t>8 ملايين</w:t>
            </w:r>
            <w:r w:rsidRPr="00B6698C">
              <w:rPr>
                <w:rFonts w:cs="Dubai"/>
                <w:rtl/>
                <w:lang w:val="ar"/>
              </w:rPr>
              <w:t xml:space="preserve"> شخص ولدوا في الخارج</w:t>
            </w:r>
          </w:p>
        </w:tc>
      </w:tr>
      <w:tr w:rsidR="004F407F" w:rsidRPr="00B6698C" w14:paraId="2469E0D3" w14:textId="77777777" w:rsidTr="000F142F">
        <w:trPr>
          <w:gridAfter w:val="1"/>
          <w:wAfter w:w="114" w:type="dxa"/>
          <w:trHeight w:val="3175"/>
        </w:trPr>
        <w:tc>
          <w:tcPr>
            <w:tcW w:w="2551" w:type="dxa"/>
            <w:vAlign w:val="center"/>
          </w:tcPr>
          <w:p w14:paraId="7EEE38F3" w14:textId="77777777" w:rsidR="008753A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CB97352" wp14:editId="1189C1B8">
                  <wp:extent cx="1482725" cy="1482725"/>
                  <wp:effectExtent l="0" t="0" r="3175" b="3175"/>
                  <wp:docPr id="253724778" name="Picture 39" descr="مجموعة من الأشخاص من خلفيات CALD تحت 3 فقاعات كلام تقول «مرحبًا» بثلاث لغات مختلف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53724778" name="Picture 39" descr="مجموعة من الأشخاص من خلفيات CALD تحت 3 فقاعات كلام تقول «مرحبًا» بثلاث لغات مختلفة."/>
                          <pic:cNvPicPr/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40BD152" w14:textId="77777777" w:rsidR="008753A2" w:rsidRPr="00B6698C" w:rsidRDefault="00037501" w:rsidP="00B6698C">
            <w:pPr>
              <w:pStyle w:val="ListParagraph"/>
              <w:numPr>
                <w:ilvl w:val="0"/>
                <w:numId w:val="3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يتحدث الناس أكثر من </w:t>
            </w:r>
            <w:r w:rsidRPr="00B6698C">
              <w:rPr>
                <w:rStyle w:val="Statisticstyle"/>
                <w:rFonts w:cs="Dubai"/>
                <w:bCs/>
                <w:position w:val="0"/>
                <w:szCs w:val="36"/>
                <w:rtl/>
                <w:lang w:val="ar"/>
              </w:rPr>
              <w:t>300</w:t>
            </w:r>
            <w:r w:rsidRPr="00B6698C">
              <w:rPr>
                <w:rFonts w:cs="Dubai"/>
                <w:rtl/>
                <w:lang w:val="ar"/>
              </w:rPr>
              <w:t xml:space="preserve"> لغة مختلفة.</w:t>
            </w:r>
          </w:p>
        </w:tc>
      </w:tr>
    </w:tbl>
    <w:p w14:paraId="0CE2D4AC" w14:textId="77777777" w:rsidR="008753A2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bidiVisual/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4F407F" w:rsidRPr="00B6698C" w14:paraId="7F63EBDE" w14:textId="77777777" w:rsidTr="000F142F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7505920A" w14:textId="77777777" w:rsidR="008753A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6CD97AC5" wp14:editId="6E47C9FB">
                  <wp:extent cx="1482725" cy="1482725"/>
                  <wp:effectExtent l="0" t="0" r="3175" b="3175"/>
                  <wp:docPr id="1908268187" name="Picture 40" descr="شخص يشير إلى نفسه ويرفع يده أمام شخصين آخري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08268187" name="Picture 40" descr="شخص يشير إلى نفسه ويرفع يده أمام شخصين آخرين."/>
                          <pic:cNvPicPr/>
                        </pic:nvPicPr>
                        <pic:blipFill>
                          <a:blip r:embed="rId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1C07561" w14:textId="77777777" w:rsidR="008753A2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عندما </w:t>
            </w:r>
            <w:r w:rsidRPr="00B6698C">
              <w:rPr>
                <w:rStyle w:val="Strong"/>
                <w:rFonts w:cs="Dubai"/>
                <w:rtl/>
                <w:lang w:val="ar"/>
              </w:rPr>
              <w:t>تُعرِّف</w:t>
            </w:r>
            <w:r w:rsidRPr="00B6698C">
              <w:rPr>
                <w:rFonts w:cs="Dubai"/>
                <w:rtl/>
                <w:lang w:val="ar"/>
              </w:rPr>
              <w:t xml:space="preserve"> نفسك بشكل ما، فأنت تقول أنك تنتمي إلى مجموعة معينة من الأشخاص.</w:t>
            </w:r>
          </w:p>
        </w:tc>
      </w:tr>
      <w:tr w:rsidR="004F407F" w:rsidRPr="00B6698C" w14:paraId="0F162ED8" w14:textId="77777777" w:rsidTr="000F142F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375C9790" w14:textId="77777777" w:rsidR="008753A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31C8A1C" wp14:editId="08EB2B9E">
                  <wp:extent cx="1482725" cy="1482725"/>
                  <wp:effectExtent l="0" t="0" r="3175" b="3175"/>
                  <wp:docPr id="626339655" name="Picture 42" descr="شخص يشير إلى نفسه ويرفع يده وخريطة أسترالي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26339655" name="Picture 42" descr="شخص يشير إلى نفسه ويرفع يده وخريطة أستراليا."/>
                          <pic:cNvPicPr/>
                        </pic:nvPicPr>
                        <pic:blipFill>
                          <a:blip r:embed="rId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62F4926" w14:textId="70A10846" w:rsidR="008753A2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Style w:val="Statisticstyle"/>
                <w:rFonts w:cs="Dubai"/>
                <w:bCs/>
                <w:position w:val="0"/>
                <w:szCs w:val="36"/>
                <w:rtl/>
                <w:lang w:val="ar"/>
              </w:rPr>
              <w:t>30%</w:t>
            </w:r>
            <w:r w:rsidRPr="00B6698C">
              <w:rPr>
                <w:rFonts w:cs="Dubai"/>
                <w:bCs/>
                <w:szCs w:val="36"/>
                <w:rtl/>
                <w:lang w:val="ar"/>
              </w:rPr>
              <w:t xml:space="preserve"> </w:t>
            </w:r>
            <w:r w:rsidRPr="00E5608D">
              <w:rPr>
                <w:rFonts w:cs="Dubai"/>
                <w:rtl/>
                <w:lang w:val="ar"/>
              </w:rPr>
              <w:t xml:space="preserve">من الأشخاص الذين يعيشون في أستراليا </w:t>
            </w:r>
            <w:r w:rsidR="00506B77">
              <w:rPr>
                <w:rFonts w:cs="Dubai" w:hint="cs"/>
                <w:rtl/>
                <w:lang w:val="ar"/>
              </w:rPr>
              <w:t>يُعرّفون</w:t>
            </w:r>
            <w:r w:rsidR="00506B77" w:rsidRPr="00E5608D">
              <w:rPr>
                <w:rFonts w:cs="Dubai"/>
                <w:rtl/>
                <w:lang w:val="ar"/>
              </w:rPr>
              <w:t xml:space="preserve"> </w:t>
            </w:r>
            <w:r w:rsidRPr="00E5608D">
              <w:rPr>
                <w:rFonts w:cs="Dubai"/>
                <w:rtl/>
                <w:lang w:val="ar"/>
              </w:rPr>
              <w:t>بأنهم من خلفيات متنوعة ثقافياً ولغوياً (</w:t>
            </w:r>
            <w:r w:rsidRPr="00E5608D">
              <w:rPr>
                <w:rFonts w:cs="FS Me Pro"/>
                <w:rtl/>
                <w:lang w:val="ar"/>
              </w:rPr>
              <w:t>CALD</w:t>
            </w:r>
            <w:r w:rsidRPr="00E5608D">
              <w:rPr>
                <w:rFonts w:cs="Dubai"/>
                <w:rtl/>
                <w:lang w:val="ar"/>
              </w:rPr>
              <w:t>).</w:t>
            </w:r>
          </w:p>
        </w:tc>
      </w:tr>
      <w:tr w:rsidR="004F407F" w:rsidRPr="00B6698C" w14:paraId="604A8C51" w14:textId="77777777" w:rsidTr="000F142F">
        <w:trPr>
          <w:trHeight w:val="3515"/>
        </w:trPr>
        <w:tc>
          <w:tcPr>
            <w:tcW w:w="2551" w:type="dxa"/>
            <w:vAlign w:val="center"/>
          </w:tcPr>
          <w:p w14:paraId="610FC7A5" w14:textId="77777777" w:rsidR="008753A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0F4FEE6" wp14:editId="11E3A7BB">
                  <wp:extent cx="1482725" cy="1482725"/>
                  <wp:effectExtent l="0" t="0" r="3175" b="3175"/>
                  <wp:docPr id="154003351" name="Picture 43" descr="شخص يرفع يده أمام عائل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003351" name="Picture 43" descr="شخص يرفع يده أمام عائلته."/>
                          <pic:cNvPicPr/>
                        </pic:nvPicPr>
                        <pic:blipFill>
                          <a:blip r:embed="rId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  <w:vAlign w:val="center"/>
          </w:tcPr>
          <w:p w14:paraId="356AE11B" w14:textId="77777777" w:rsidR="008753A2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يُعرّف </w:t>
            </w:r>
            <w:r w:rsidRPr="00B6698C">
              <w:rPr>
                <w:rStyle w:val="Statisticstyle"/>
                <w:rFonts w:cs="Dubai"/>
                <w:bCs/>
                <w:position w:val="0"/>
                <w:szCs w:val="36"/>
                <w:rtl/>
                <w:lang w:val="ar"/>
              </w:rPr>
              <w:t>10%</w:t>
            </w:r>
            <w:r w:rsidRPr="00B6698C">
              <w:rPr>
                <w:rFonts w:cs="Dubai"/>
                <w:rtl/>
                <w:lang w:val="ar"/>
              </w:rPr>
              <w:t xml:space="preserve"> من </w:t>
            </w:r>
            <w:r w:rsidRPr="00B6698C">
              <w:rPr>
                <w:rStyle w:val="Strong"/>
                <w:rFonts w:cs="Dubai"/>
                <w:rtl/>
                <w:lang w:val="ar"/>
              </w:rPr>
              <w:t>المشاركين</w:t>
            </w:r>
            <w:r w:rsidRPr="00B6698C">
              <w:rPr>
                <w:rFonts w:cs="Dubai"/>
                <w:rtl/>
                <w:lang w:val="ar"/>
              </w:rPr>
              <w:t xml:space="preserve"> في الخطة الوطنية للتأمين ضد الإعاقة (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) بأنهم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06B0BC6C" w14:textId="77777777" w:rsidTr="000F142F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26F5F284" w14:textId="77777777" w:rsidR="008753A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5A6732B" wp14:editId="3D9D2857">
                  <wp:extent cx="1483200" cy="1483200"/>
                  <wp:effectExtent l="0" t="0" r="3175" b="3175"/>
                  <wp:docPr id="768595154" name="Picture 768595154" descr="أيقونة مشارك تعرض مجموعة من المشاركين. 2 يرفعان أيديهم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68595154" name="Picture 768595154" descr="أيقونة مشارك تعرض مجموعة من المشاركين. 2 يرفعان أيديهما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4832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4658BCB" w14:textId="77777777" w:rsidR="008753A2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Style w:val="Strong"/>
                <w:rFonts w:cs="Dubai"/>
                <w:b w:val="0"/>
                <w:bCs w:val="0"/>
                <w:color w:val="auto"/>
                <w:rtl/>
                <w:lang w:val="ar"/>
              </w:rPr>
              <w:t xml:space="preserve">المشاركون هم الأشخاص ذوي الإعاقة الذين يشاركون في </w:t>
            </w:r>
            <w:r w:rsidRPr="00D917D5">
              <w:rPr>
                <w:rStyle w:val="Strong"/>
                <w:rFonts w:cs="FS Me Pro"/>
                <w:b w:val="0"/>
                <w:bCs w:val="0"/>
                <w:color w:val="auto"/>
                <w:rtl/>
                <w:lang w:val="ar"/>
              </w:rPr>
              <w:t>NDIS</w:t>
            </w:r>
            <w:r w:rsidRPr="00B6698C">
              <w:rPr>
                <w:rStyle w:val="Strong"/>
                <w:rFonts w:cs="Dubai"/>
                <w:b w:val="0"/>
                <w:bCs w:val="0"/>
                <w:color w:val="auto"/>
                <w:rtl/>
                <w:lang w:val="ar"/>
              </w:rPr>
              <w:t>.</w:t>
            </w:r>
          </w:p>
        </w:tc>
      </w:tr>
    </w:tbl>
    <w:p w14:paraId="45392E43" w14:textId="77777777" w:rsidR="00D01D6C" w:rsidRPr="00B6698C" w:rsidRDefault="00037501" w:rsidP="00B6698C">
      <w:pPr>
        <w:pStyle w:val="Heading2"/>
        <w:bidi/>
        <w:spacing w:after="120" w:line="240" w:lineRule="auto"/>
        <w:rPr>
          <w:rFonts w:cs="Dubai"/>
          <w:lang w:val="en-AU"/>
        </w:rPr>
      </w:pPr>
      <w:bookmarkStart w:id="98" w:name="_Toc158814787"/>
      <w:r w:rsidRPr="00B6698C">
        <w:rPr>
          <w:rFonts w:cs="Dubai"/>
          <w:rtl/>
          <w:lang w:val="ar"/>
        </w:rPr>
        <w:lastRenderedPageBreak/>
        <w:t>نبذة عن خطة العمل الخاصة بنا</w:t>
      </w:r>
      <w:bookmarkEnd w:id="98"/>
    </w:p>
    <w:tbl>
      <w:tblPr>
        <w:bidiVisual/>
        <w:tblW w:w="9216" w:type="dxa"/>
        <w:tblLayout w:type="fixed"/>
        <w:tblLook w:val="04A0" w:firstRow="1" w:lastRow="0" w:firstColumn="1" w:lastColumn="0" w:noHBand="0" w:noVBand="1"/>
      </w:tblPr>
      <w:tblGrid>
        <w:gridCol w:w="2551"/>
        <w:gridCol w:w="6336"/>
        <w:gridCol w:w="164"/>
        <w:gridCol w:w="76"/>
        <w:gridCol w:w="89"/>
      </w:tblGrid>
      <w:tr w:rsidR="004F407F" w:rsidRPr="00B6698C" w14:paraId="34E84A0F" w14:textId="77777777" w:rsidTr="000F142F">
        <w:trPr>
          <w:gridAfter w:val="2"/>
          <w:wAfter w:w="165" w:type="dxa"/>
          <w:trHeight w:val="2124"/>
        </w:trPr>
        <w:tc>
          <w:tcPr>
            <w:tcW w:w="2551" w:type="dxa"/>
            <w:vAlign w:val="center"/>
          </w:tcPr>
          <w:p w14:paraId="3DB08E91" w14:textId="77777777" w:rsidR="001F34EE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7088" behindDoc="0" locked="0" layoutInCell="1" allowOverlap="1" wp14:anchorId="512164C6" wp14:editId="645A6340">
                      <wp:simplePos x="0" y="0"/>
                      <wp:positionH relativeFrom="column">
                        <wp:posOffset>298450</wp:posOffset>
                      </wp:positionH>
                      <wp:positionV relativeFrom="paragraph">
                        <wp:posOffset>297815</wp:posOffset>
                      </wp:positionV>
                      <wp:extent cx="892175" cy="231775"/>
                      <wp:effectExtent l="0" t="0" r="3175" b="0"/>
                      <wp:wrapNone/>
                      <wp:docPr id="712002839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3177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7F10C95E" w14:textId="77777777" w:rsidR="00807C91" w:rsidRPr="00B843F7" w:rsidRDefault="00037501" w:rsidP="00807C91">
                                  <w:pPr>
                                    <w:bidi/>
                                    <w:spacing w:before="0" w:after="0" w:line="240" w:lineRule="auto"/>
                                    <w:jc w:val="center"/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0"/>
                                      <w:szCs w:val="20"/>
                                    </w:rPr>
                                  </w:pPr>
                                  <w:bookmarkStart w:id="99" w:name="_Hlk155700983"/>
                                  <w:bookmarkStart w:id="100" w:name="_Hlk155700984"/>
                                  <w:r w:rsidRPr="00B843F7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0"/>
                                      <w:szCs w:val="20"/>
                                      <w:rtl/>
                                      <w:lang w:val="ar"/>
                                    </w:rPr>
                                    <w:t>الاستراتيجية</w:t>
                                  </w:r>
                                  <w:bookmarkEnd w:id="99"/>
                                  <w:bookmarkEnd w:id="100"/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12164C6" id="_x0000_s1030" type="#_x0000_t202" alt="&quot;&quot;" style="position:absolute;left:0;text-align:left;margin-left:23.5pt;margin-top:23.45pt;width:70.25pt;height:18.25pt;z-index:25173708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9PxA/gEAANYDAAAOAAAAZHJzL2Uyb0RvYy54bWysU9uO0zAQfUfiHyy/01yW0jZquoJdFiEt&#10;F2mXD3Acp7GwPcZ2m5SvZ+w0pYI3RB6siT1zZs7x8fZ21IochfMSTE2LRU6JMBxaafY1/fb88GpN&#10;iQ/MtEyBETU9CU9vdy9fbAdbiRJ6UK1wBEGMrwZb0z4EW2WZ573QzC/ACoOHHTjNAv66fdY6NiC6&#10;VlmZ52+yAVxrHXDhPe7eT4d0l/C7TvDwpeu8CETVFGcLaXVpbeKa7bas2jtme8nPY7B/mEIzabDp&#10;BeqeBUYOTv4FpSV34KELCw46g66TXCQOyKbI/2Dz1DMrEhcUx9uLTP7/wfLPx6+OyLamqwL1LNc3&#10;G0oM03hVz2IM5B2MpIwqDdZXmPxkMT2MuI23nRh7+wj8uycG7npm9uKtczD0grU4ZRErs6vSCcdH&#10;kGb4BC22YYcACWjsnI4SoigE0fG2TpcbiqNw3FxvymK1pITjUXlTrDCOHVg1F1vnwwcBmsSgpg4N&#10;kMDZ8dGHKXVOib0MPEilcJ9VypChpptluUwFVydaBvSokhr75/GbXBM5vjdtKg5MqinGWZQ5k448&#10;J8ZhbMak8utZywbaE6rgYLIkPiEMenA/KRnQjjX1Pw7MCUrUR4NKRu/OgZuDZg6Y4Vha00DJFN6F&#10;5PFIOKqP5kkqnY0e3Xn9n7J+P8fdLwAAAP//AwBQSwMEFAAGAAgAAAAhAOJULLXfAAAACAEAAA8A&#10;AABkcnMvZG93bnJldi54bWxMj8FuwjAQRO+V+g/WVuqtOFAaQoiDUNWeKlWE9NCjEy+JRbwOsYH0&#10;72tOcBqtZjXzJluPpmNnHJy2JGA6iYAh1VZpagT8lJ8vCTDnJSnZWUIBf+hgnT8+ZDJV9kIFnne+&#10;YSGEXCoFtN73KeeubtFIN7E9UvD2djDSh3NouBrkJYSbjs+iKOZGagoNrezxvcX6sDsZAZtfKj70&#10;8bvaFvtCl+Uyoq/4IMTz07hZAfM4+tszXPEDOuSBqbInUo51AuaLMMUHjZfArn6yeANWCUhe58Dz&#10;jN8PyP8BAAD//wMAUEsBAi0AFAAGAAgAAAAhALaDOJL+AAAA4QEAABMAAAAAAAAAAAAAAAAAAAAA&#10;AFtDb250ZW50X1R5cGVzXS54bWxQSwECLQAUAAYACAAAACEAOP0h/9YAAACUAQAACwAAAAAAAAAA&#10;AAAAAAAvAQAAX3JlbHMvLnJlbHNQSwECLQAUAAYACAAAACEAb/T8QP4BAADWAwAADgAAAAAAAAAA&#10;AAAAAAAuAgAAZHJzL2Uyb0RvYy54bWxQSwECLQAUAAYACAAAACEA4lQstd8AAAAIAQAADwAAAAAA&#10;AAAAAAAAAABYBAAAZHJzL2Rvd25yZXYueG1sUEsFBgAAAAAEAAQA8wAAAGQFAAAAAA==&#10;" filled="f" stroked="f">
                      <v:textbox inset="0,0,0,0">
                        <w:txbxContent>
                          <w:p w14:paraId="7F10C95E" w14:textId="77777777" w:rsidR="00807C91" w:rsidRPr="00B843F7" w:rsidRDefault="00037501" w:rsidP="00807C91">
                            <w:pPr>
                              <w:bidi/>
                              <w:spacing w:before="0" w:after="0" w:line="240" w:lineRule="auto"/>
                              <w:jc w:val="center"/>
                              <w:rPr>
                                <w:rFonts w:ascii="Dubai" w:hAnsi="Dubai" w:cs="Dubai"/>
                                <w:b/>
                                <w:bCs/>
                                <w:sz w:val="20"/>
                                <w:szCs w:val="20"/>
                              </w:rPr>
                            </w:pPr>
                            <w:bookmarkStart w:id="101" w:name="_Hlk155700983"/>
                            <w:bookmarkStart w:id="102" w:name="_Hlk155700984"/>
                            <w:r w:rsidRPr="00B843F7">
                              <w:rPr>
                                <w:rFonts w:ascii="Dubai" w:hAnsi="Dubai" w:cs="Dubai"/>
                                <w:b/>
                                <w:bCs/>
                                <w:sz w:val="20"/>
                                <w:szCs w:val="20"/>
                                <w:rtl/>
                                <w:lang w:val="ar"/>
                              </w:rPr>
                              <w:t>الاستراتيجية</w:t>
                            </w:r>
                            <w:bookmarkEnd w:id="101"/>
                            <w:bookmarkEnd w:id="102"/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F34EE" w:rsidRPr="00B6698C">
              <w:rPr>
                <w:rFonts w:cs="Dubai"/>
                <w:noProof/>
              </w:rPr>
              <w:drawing>
                <wp:inline distT="0" distB="0" distL="0" distR="0" wp14:anchorId="42F8431D" wp14:editId="493382C8">
                  <wp:extent cx="1404000" cy="1404000"/>
                  <wp:effectExtent l="0" t="0" r="5715" b="5715"/>
                  <wp:docPr id="478145865" name="Picture 44" descr="مستند استراتيج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78145865" name="Picture 44" descr="مستند استراتيجية."/>
                          <pic:cNvPicPr/>
                        </pic:nvPicPr>
                        <pic:blipFill>
                          <a:blip r:embed="rId3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00" w:type="dxa"/>
            <w:gridSpan w:val="2"/>
            <w:vAlign w:val="center"/>
          </w:tcPr>
          <w:p w14:paraId="395A1C6E" w14:textId="378D3E3A" w:rsidR="001F34EE" w:rsidRPr="00B6698C" w:rsidRDefault="00037501" w:rsidP="00B6698C">
            <w:pPr>
              <w:bidi/>
              <w:spacing w:before="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لقد قمنا بإعداد استراتيجية التنوع الثقافي واللغوي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2024-2028 الجديدة.</w:t>
            </w:r>
          </w:p>
          <w:p w14:paraId="510173F0" w14:textId="77777777" w:rsidR="007C2796" w:rsidRPr="00B6698C" w:rsidRDefault="00037501" w:rsidP="00B6698C">
            <w:pPr>
              <w:bidi/>
              <w:spacing w:before="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نطلق عليها الاستراتيجية.</w:t>
            </w:r>
          </w:p>
          <w:p w14:paraId="3FC99F12" w14:textId="77777777" w:rsidR="007C2796" w:rsidRPr="00B6698C" w:rsidRDefault="00037501" w:rsidP="00B6698C">
            <w:pPr>
              <w:bidi/>
              <w:spacing w:before="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الإستراتيجية عبارة عن خطة لكيفية جعل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أفضل للمشاركين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6B835219" w14:textId="77777777" w:rsidTr="000F142F">
        <w:trPr>
          <w:gridAfter w:val="2"/>
          <w:wAfter w:w="165" w:type="dxa"/>
          <w:trHeight w:val="1886"/>
        </w:trPr>
        <w:tc>
          <w:tcPr>
            <w:tcW w:w="2551" w:type="dxa"/>
            <w:vAlign w:val="center"/>
          </w:tcPr>
          <w:p w14:paraId="4E6DF717" w14:textId="77777777" w:rsidR="007C2796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9136" behindDoc="0" locked="0" layoutInCell="1" allowOverlap="1" wp14:anchorId="582D04ED" wp14:editId="34777FDF">
                      <wp:simplePos x="0" y="0"/>
                      <wp:positionH relativeFrom="column">
                        <wp:posOffset>295275</wp:posOffset>
                      </wp:positionH>
                      <wp:positionV relativeFrom="paragraph">
                        <wp:posOffset>269875</wp:posOffset>
                      </wp:positionV>
                      <wp:extent cx="892175" cy="420370"/>
                      <wp:effectExtent l="0" t="0" r="3175" b="0"/>
                      <wp:wrapNone/>
                      <wp:docPr id="209752042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42037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7F646F6" w14:textId="77777777" w:rsidR="000778B0" w:rsidRPr="00B843F7" w:rsidRDefault="00037501" w:rsidP="000778B0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B843F7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  <w:lang w:val="ar"/>
                                    </w:rPr>
                                    <w:t>خطة العمل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82D04ED" id="_x0000_s1031" type="#_x0000_t202" alt="&quot;&quot;" style="position:absolute;left:0;text-align:left;margin-left:23.25pt;margin-top:21.25pt;width:70.25pt;height:33.1pt;z-index:25173913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8MX9bCwIAAPEDAAAOAAAAZHJzL2Uyb0RvYy54bWysU9uO2yAQfa/Uf0C8N3a862ZjxVltd7tV&#10;pe1F2u0HYIxjVGAokNjp13fAcRq1b1X9gMbAnJlz5rC5HbUiB+G8BFPT5SKnRBgOrTS7mn57eXxz&#10;Q4kPzLRMgRE1PQpPb7evX20GW4kCelCtcARBjK8GW9M+BFtlmee90MwvwAqDhx04zQL+ul3WOjYg&#10;ulZZkedvswFcax1w4T3uPkyHdJvwu07w8KXrvAhE1RR7C2l1aW3imm03rNo5ZnvJT22wf+hCM2mw&#10;6BnqgQVG9k7+BaUld+ChCwsOOoOuk1wkDshmmf/B5rlnViQuKI63Z5n8/4Plnw9fHZFtTYt8vSqL&#10;/Lq4osQwjbN6EWMg72AkRZRpsL7C288W74cRt3HcibK3T8C/e2LgvmdmJ+6cg6EXrMU2lzEzu0id&#10;cHwEaYZP0GIZtg+QgMbO6aghqkIQHcd1PI8otsJx82ZdLFclJRyProv8apVGmLFqTrbOhw8CNIlB&#10;TR06IIGzw5MPsRlWzVdiLQOPUqnkAmXIUNN1WZQp4eJEy4AmVVJj/Tx+k20ix/emTcmBSTXFWECZ&#10;E+nIc2IcxmZMMpezlg20R1TBweRJfEMY9OB+UjKgH2vqf+yZE5SojwaVjOadAzcHzRwwwzG1poGS&#10;KbwPyeQTxTtUuJOJfRzFVPnUIvoqiXJ6A9G4l//p1u+Xuv0FAAD//wMAUEsDBBQABgAIAAAAIQDO&#10;PCDL3AAAAAkBAAAPAAAAZHJzL2Rvd25yZXYueG1sTE9BTsMwELwj8QdrkbhRmwrSEOJUFYITEiIN&#10;B45OvE2ixusQu234PdtTOc2sZjQ7k69nN4gjTqH3pOF+oUAgNd721Gr4qt7uUhAhGrJm8IQafjHA&#10;uri+yk1m/YlKPG5jKziEQmY0dDGOmZSh6dCZsPAjEms7PzkT+ZxaaSdz4nA3yKVSiXSmJ/7QmRFf&#10;Omz224PTsPmm8rX/+ag/y13ZV9WTovdkr/Xtzbx5BhFxjhcznOtzdSi4U+0PZIMYNDwkj+xkXDKe&#10;9XTF22omKl2BLHL5f0HxBwAA//8DAFBLAQItABQABgAIAAAAIQC2gziS/gAAAOEBAAATAAAAAAAA&#10;AAAAAAAAAAAAAABbQ29udGVudF9UeXBlc10ueG1sUEsBAi0AFAAGAAgAAAAhADj9If/WAAAAlAEA&#10;AAsAAAAAAAAAAAAAAAAALwEAAF9yZWxzLy5yZWxzUEsBAi0AFAAGAAgAAAAhAHwxf1sLAgAA8QMA&#10;AA4AAAAAAAAAAAAAAAAALgIAAGRycy9lMm9Eb2MueG1sUEsBAi0AFAAGAAgAAAAhAM48IMvcAAAA&#10;CQEAAA8AAAAAAAAAAAAAAAAAZQQAAGRycy9kb3ducmV2LnhtbFBLBQYAAAAABAAEAPMAAABuBQAA&#10;AAA=&#10;" filled="f" stroked="f">
                      <v:textbox inset="0,0,0,0">
                        <w:txbxContent>
                          <w:p w14:paraId="17F646F6" w14:textId="77777777" w:rsidR="000778B0" w:rsidRPr="00B843F7" w:rsidRDefault="00037501" w:rsidP="000778B0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B843F7">
                              <w:rPr>
                                <w:rFonts w:ascii="Dubai" w:hAnsi="Dubai" w:cs="Dubai"/>
                                <w:b/>
                                <w:bCs/>
                                <w:sz w:val="24"/>
                                <w:szCs w:val="24"/>
                                <w:rtl/>
                                <w:lang w:val="ar"/>
                              </w:rPr>
                              <w:t>خطة العمل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C2796" w:rsidRPr="00B6698C">
              <w:rPr>
                <w:rFonts w:cs="Dubai"/>
                <w:noProof/>
              </w:rPr>
              <w:drawing>
                <wp:inline distT="0" distB="0" distL="0" distR="0" wp14:anchorId="1F6658A2" wp14:editId="34630D9A">
                  <wp:extent cx="1404000" cy="1404000"/>
                  <wp:effectExtent l="0" t="0" r="5715" b="5715"/>
                  <wp:docPr id="700079581" name="Picture 1" descr="وثيقة خطة عمل تعرض قائمة بها علامات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00079581" name="Picture 1" descr="وثيقة خطة عمل تعرض قائمة بها علامات صح."/>
                          <pic:cNvPicPr/>
                        </pic:nvPicPr>
                        <pic:blipFill>
                          <a:blip r:embed="rId3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00" w:type="dxa"/>
            <w:gridSpan w:val="2"/>
            <w:vAlign w:val="center"/>
          </w:tcPr>
          <w:p w14:paraId="6BAD1ECB" w14:textId="77777777" w:rsidR="007C279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تشرح خطة العمل هذه ما سنقوم به لدعم الاستراتيجية.</w:t>
            </w:r>
          </w:p>
        </w:tc>
      </w:tr>
      <w:tr w:rsidR="004F407F" w:rsidRPr="00B6698C" w14:paraId="5AADF36E" w14:textId="77777777" w:rsidTr="000F142F">
        <w:trPr>
          <w:gridAfter w:val="1"/>
          <w:wAfter w:w="89" w:type="dxa"/>
        </w:trPr>
        <w:tc>
          <w:tcPr>
            <w:tcW w:w="2551" w:type="dxa"/>
            <w:vAlign w:val="center"/>
          </w:tcPr>
          <w:p w14:paraId="27F168C4" w14:textId="252ACEED" w:rsidR="007C2796" w:rsidRPr="00B6698C" w:rsidRDefault="00B843F7" w:rsidP="00B6698C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1184" behindDoc="0" locked="0" layoutInCell="1" allowOverlap="1" wp14:anchorId="052BA10D" wp14:editId="579EB936">
                      <wp:simplePos x="0" y="0"/>
                      <wp:positionH relativeFrom="column">
                        <wp:posOffset>467360</wp:posOffset>
                      </wp:positionH>
                      <wp:positionV relativeFrom="paragraph">
                        <wp:posOffset>360680</wp:posOffset>
                      </wp:positionV>
                      <wp:extent cx="892175" cy="273050"/>
                      <wp:effectExtent l="0" t="0" r="3175" b="12700"/>
                      <wp:wrapNone/>
                      <wp:docPr id="66249712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7305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611F9E5" w14:textId="77777777" w:rsidR="00FB10D6" w:rsidRPr="007138E6" w:rsidRDefault="00037501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22"/>
                                      <w:lang w:val="en-PH"/>
                                    </w:rPr>
                                  </w:pPr>
                                  <w:r w:rsidRPr="007138E6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2"/>
                                      <w:rtl/>
                                      <w:lang w:val="ar"/>
                                    </w:rPr>
                                    <w:t>النتائج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52BA10D" id="_x0000_s1032" type="#_x0000_t202" alt="&quot;&quot;" style="position:absolute;left:0;text-align:left;margin-left:36.8pt;margin-top:28.4pt;width:70.25pt;height:21.5pt;z-index:25174118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exbYCgIAAPADAAAOAAAAZHJzL2Uyb0RvYy54bWysU11v2yAUfZ+0/4B4X+y4S9JYcaquXadJ&#10;3YfU7gdgjGM04DIgsbNfvwuOs6h9m+YHdA3cc+8597C5GbQiB+G8BFPR+SynRBgOjTS7iv54fnh3&#10;TYkPzDRMgREVPQpPb7Zv32x6W4oCOlCNcARBjC97W9EuBFtmmeed0MzPwAqDhy04zQL+ul3WONYj&#10;ulZZkefLrAfXWAdceI+79+Mh3Sb8thU8fGtbLwJRFcXeQlpdWuu4ZtsNK3eO2U7yUxvsH7rQTBos&#10;eoa6Z4GRvZOvoLTkDjy0YcZBZ9C2kovEAdnM8xdsnjpmReKC4nh7lsn/P1j+9fDdEdlUdLks3q9X&#10;8+KKEsM0jupZDIF8gIEUUaXe+hIvP1m8Hgbcxmknxt4+Av/piYG7jpmduHUO+k6wBrucx8zsInXE&#10;8RGk7r9Ag2XYPkACGlqno4QoCkF0nNbxPKHYCsfN63UxXy0o4XhUrK7yRZpgxsop2TofPgnQJAYV&#10;dWiABM4Ojz7EZlg5XYm1DDxIpZIJlCF9RdeLYpESLk60DOhRJTXWz+M3uiZy/GialByYVGOMBZQ5&#10;kY48R8ZhqIdR5UnLGpojquBgtCQ+IQw6cL8p6dGOFfW/9swJStRng0pG706Bm4J6CpjhmFrRQMkY&#10;3oXk8ZHiLSrcysQ+jmKsfGoRbZVEOT2B6NvL/3Tr70Pd/gEAAP//AwBQSwMEFAAGAAgAAAAhAKSN&#10;VvDeAAAACAEAAA8AAABkcnMvZG93bnJldi54bWxMj0FPg0AUhO8m/ofNM/FmF6pioTyaxujJxEjx&#10;0OPCboGUfYvstsV/7/Okx8lMZr7JN7MdxNlMvneEEC8iEIYap3tqET6r17sVCB8UaTU4MgjfxsOm&#10;uL7KVabdhUpz3oVWcAn5TCF0IYyZlL7pjFV+4UZD7B3cZFVgObVST+rC5XaQyyhKpFU98UKnRvPc&#10;mea4O1mE7Z7Kl/7rvf4oD2VfVWlEb8kR8fZm3q5BBDOHvzD84jM6FMxUuxNpLwaEp/uEkwiPCT9g&#10;fxk/xCBqhDRdgSxy+f9A8QMAAP//AwBQSwECLQAUAAYACAAAACEAtoM4kv4AAADhAQAAEwAAAAAA&#10;AAAAAAAAAAAAAAAAW0NvbnRlbnRfVHlwZXNdLnhtbFBLAQItABQABgAIAAAAIQA4/SH/1gAAAJQB&#10;AAALAAAAAAAAAAAAAAAAAC8BAABfcmVscy8ucmVsc1BLAQItABQABgAIAAAAIQCrexbYCgIAAPAD&#10;AAAOAAAAAAAAAAAAAAAAAC4CAABkcnMvZTJvRG9jLnhtbFBLAQItABQABgAIAAAAIQCkjVbw3gAA&#10;AAgBAAAPAAAAAAAAAAAAAAAAAGQEAABkcnMvZG93bnJldi54bWxQSwUGAAAAAAQABADzAAAAbwUA&#10;AAAA&#10;" filled="f" stroked="f">
                      <v:textbox inset="0,0,0,0">
                        <w:txbxContent>
                          <w:p w14:paraId="4611F9E5" w14:textId="77777777" w:rsidR="00FB10D6" w:rsidRPr="007138E6" w:rsidRDefault="00037501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22"/>
                                <w:lang w:val="en-PH"/>
                              </w:rPr>
                            </w:pPr>
                            <w:r w:rsidRPr="007138E6">
                              <w:rPr>
                                <w:rFonts w:ascii="Dubai" w:hAnsi="Dubai" w:cs="Dubai"/>
                                <w:b/>
                                <w:bCs/>
                                <w:sz w:val="22"/>
                                <w:rtl/>
                                <w:lang w:val="ar"/>
                              </w:rPr>
                              <w:t>النتائج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3232" behindDoc="0" locked="0" layoutInCell="1" allowOverlap="1" wp14:anchorId="570DA31D" wp14:editId="5D4ED62A">
                      <wp:simplePos x="0" y="0"/>
                      <wp:positionH relativeFrom="column">
                        <wp:posOffset>123825</wp:posOffset>
                      </wp:positionH>
                      <wp:positionV relativeFrom="paragraph">
                        <wp:posOffset>134620</wp:posOffset>
                      </wp:positionV>
                      <wp:extent cx="892175" cy="252095"/>
                      <wp:effectExtent l="0" t="0" r="3175" b="0"/>
                      <wp:wrapNone/>
                      <wp:docPr id="1749352646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5209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4B60957" w14:textId="77777777" w:rsidR="00FB10D6" w:rsidRPr="00B843F7" w:rsidRDefault="00037501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B843F7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  <w:lang w:val="ar"/>
                                    </w:rPr>
                                    <w:t>الإجراءات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70DA31D" id="_x0000_s1033" type="#_x0000_t202" alt="&quot;&quot;" style="position:absolute;left:0;text-align:left;margin-left:9.75pt;margin-top:10.6pt;width:70.25pt;height:19.85pt;z-index:25174323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PNPKCwIAAPEDAAAOAAAAZHJzL2Uyb0RvYy54bWysU11v2yAUfZ+0/4B4X+x4ddJYcaquXadJ&#10;3YfU7gcQjGM04DIgsbNfvwuOs6h9m+YHdA3cc+8597C+GbQiB+G8BFPT+SynRBgOjTS7mv54fnh3&#10;TYkPzDRMgRE1PQpPbzZv36x7W4kCOlCNcARBjK96W9MuBFtlmeed0MzPwAqDhy04zQL+ul3WONYj&#10;ulZZkeeLrAfXWAdceI+79+Mh3ST8thU8fGtbLwJRNcXeQlpdWrdxzTZrVu0cs53kpzbYP3ShmTRY&#10;9Ax1zwIjeydfQWnJHXhow4yDzqBtJReJA7KZ5y/YPHXMisQFxfH2LJP/f7D86+G7I7LB2S2vVu/L&#10;YnG1oMQwjbN6FkMgH2AgRZSpt77C208W74cBtzElUfb2EfhPTwzcdczsxK1z0HeCNdjmPGZmF6kj&#10;jo8g2/4LNFiG7QMkoKF1OmqIqhBEx3EdzyOKrXDcvF4V82VJCcejoizyVZkqsGpKts6HTwI0iUFN&#10;HToggbPDow+xGVZNV2ItAw9SqeQCZUhf01VZlCnh4kTLgCZVUmP9PH6jbSLHj6ZJyYFJNcZYQJkT&#10;6chzZByG7ZBkXk5abqE5ogoORk/iG8KgA/ebkh79WFP/a8+coER9NqhkNO8UuCnYTgEzHFNrGigZ&#10;w7uQTD5SvEWFW5nYx1GMlU8toq+SKKc3EI17+Z9u/X2pmz8AAAD//wMAUEsDBBQABgAIAAAAIQDz&#10;NtzL3AAAAAgBAAAPAAAAZHJzL2Rvd25yZXYueG1sTI/BTsMwEETvSPyDtUjcqN1IRCTEqSoEJyRE&#10;mh44OvE2iRqvQ+y24e/ZnuA4mtHMm2KzuFGccQ6DJw3rlQKB1Ho7UKdhX789PIEI0ZA1oyfU8IMB&#10;NuXtTWFy6y9U4XkXO8ElFHKjoY9xyqUMbY/OhJWfkNg7+NmZyHLupJ3NhcvdKBOlUunMQLzQmwlf&#10;emyPu5PTsP2i6nX4/mg+q0M11HWm6D09an1/t2yfQURc4l8YrviMDiUzNf5ENoiRdfbISQ3JOgFx&#10;9VPF3xoNqcpAloX8f6D8BQAA//8DAFBLAQItABQABgAIAAAAIQC2gziS/gAAAOEBAAATAAAAAAAA&#10;AAAAAAAAAAAAAABbQ29udGVudF9UeXBlc10ueG1sUEsBAi0AFAAGAAgAAAAhADj9If/WAAAAlAEA&#10;AAsAAAAAAAAAAAAAAAAALwEAAF9yZWxzLy5yZWxzUEsBAi0AFAAGAAgAAAAhAGw808oLAgAA8QMA&#10;AA4AAAAAAAAAAAAAAAAALgIAAGRycy9lMm9Eb2MueG1sUEsBAi0AFAAGAAgAAAAhAPM23MvcAAAA&#10;CAEAAA8AAAAAAAAAAAAAAAAAZQQAAGRycy9kb3ducmV2LnhtbFBLBQYAAAAABAAEAPMAAABuBQAA&#10;AAA=&#10;" filled="f" stroked="f">
                      <v:textbox inset="0,0,0,0">
                        <w:txbxContent>
                          <w:p w14:paraId="34B60957" w14:textId="77777777" w:rsidR="00FB10D6" w:rsidRPr="00B843F7" w:rsidRDefault="00037501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B843F7">
                              <w:rPr>
                                <w:rFonts w:ascii="Dubai" w:hAnsi="Dubai" w:cs="Dubai"/>
                                <w:b/>
                                <w:bCs/>
                                <w:sz w:val="24"/>
                                <w:szCs w:val="24"/>
                                <w:rtl/>
                                <w:lang w:val="ar"/>
                              </w:rPr>
                              <w:t>الإجراءات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C2796" w:rsidRPr="00B6698C">
              <w:rPr>
                <w:rFonts w:cs="Dubai"/>
                <w:noProof/>
              </w:rPr>
              <w:drawing>
                <wp:inline distT="0" distB="0" distL="0" distR="0" wp14:anchorId="016B1EB8" wp14:editId="05862AD3">
                  <wp:extent cx="1404000" cy="1404000"/>
                  <wp:effectExtent l="0" t="0" r="5715" b="5715"/>
                  <wp:docPr id="2088040572" name="Picture 2" descr="وثيقة النتائج ووثيقة الإجراءا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8040572" name="Picture 2" descr="وثيقة النتائج ووثيقة الإجراءات."/>
                          <pic:cNvPicPr/>
                        </pic:nvPicPr>
                        <pic:blipFill>
                          <a:blip r:embed="rId3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3"/>
            <w:vAlign w:val="center"/>
          </w:tcPr>
          <w:p w14:paraId="734CFF64" w14:textId="77777777" w:rsidR="007C279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وهي تشرح ما يلي:</w:t>
            </w:r>
          </w:p>
          <w:p w14:paraId="6BEE9783" w14:textId="77777777" w:rsidR="007C2796" w:rsidRPr="00B6698C" w:rsidRDefault="00037501" w:rsidP="00B6698C">
            <w:pPr>
              <w:pStyle w:val="ListParagraph"/>
              <w:numPr>
                <w:ilvl w:val="0"/>
                <w:numId w:val="36"/>
              </w:numPr>
              <w:bidi/>
              <w:spacing w:line="240" w:lineRule="auto"/>
              <w:rPr>
                <w:rFonts w:eastAsia="Times New Roman" w:cs="Dubai"/>
              </w:rPr>
            </w:pPr>
            <w:r w:rsidRPr="00B6698C">
              <w:rPr>
                <w:rFonts w:eastAsia="Times New Roman" w:cs="Dubai"/>
                <w:rtl/>
                <w:lang w:val="ar"/>
              </w:rPr>
              <w:t xml:space="preserve">الإجراءات التي سنتخذها </w:t>
            </w:r>
          </w:p>
          <w:p w14:paraId="3B3763EB" w14:textId="77777777" w:rsidR="007C2796" w:rsidRPr="00B6698C" w:rsidRDefault="00037501" w:rsidP="00B6698C">
            <w:pPr>
              <w:pStyle w:val="ListParagraph"/>
              <w:numPr>
                <w:ilvl w:val="0"/>
                <w:numId w:val="36"/>
              </w:numPr>
              <w:bidi/>
              <w:spacing w:line="240" w:lineRule="auto"/>
              <w:rPr>
                <w:rFonts w:eastAsia="Times New Roman" w:cs="Dubai"/>
              </w:rPr>
            </w:pPr>
            <w:r w:rsidRPr="00B6698C">
              <w:rPr>
                <w:rStyle w:val="Strong"/>
                <w:rFonts w:cs="Dubai"/>
                <w:rtl/>
                <w:lang w:val="ar"/>
              </w:rPr>
              <w:t>النتائج</w:t>
            </w:r>
            <w:r w:rsidRPr="00B6698C">
              <w:rPr>
                <w:rFonts w:eastAsia="Times New Roman" w:cs="Dubai"/>
                <w:rtl/>
                <w:lang w:val="ar"/>
              </w:rPr>
              <w:t xml:space="preserve"> التي نريدها.</w:t>
            </w:r>
          </w:p>
          <w:p w14:paraId="5700F46E" w14:textId="77777777" w:rsidR="007C279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النتائج هي الطرق التي يغير بها عملنا حياة الناس.</w:t>
            </w:r>
          </w:p>
        </w:tc>
      </w:tr>
      <w:tr w:rsidR="004F407F" w:rsidRPr="00B6698C" w14:paraId="6E5BA35E" w14:textId="77777777" w:rsidTr="000F142F">
        <w:trPr>
          <w:gridAfter w:val="3"/>
          <w:wAfter w:w="329" w:type="dxa"/>
        </w:trPr>
        <w:tc>
          <w:tcPr>
            <w:tcW w:w="2551" w:type="dxa"/>
            <w:vAlign w:val="center"/>
          </w:tcPr>
          <w:p w14:paraId="5E60AA23" w14:textId="77777777" w:rsidR="007C2796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7259A0D" wp14:editId="4893A8F1">
                  <wp:extent cx="1404000" cy="1404000"/>
                  <wp:effectExtent l="0" t="0" r="5715" b="5715"/>
                  <wp:docPr id="1569362203" name="Picture 1569362203" descr="مشارك يحمل خطة NDIS. فوقهم يوجد إبهام لأعلى و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69362203" name="Picture 1569362203" descr="مشارك يحمل خطة NDIS. فوقهم يوجد إبهام لأعلى وسهم يشير لأعلى."/>
                          <pic:cNvPicPr/>
                        </pic:nvPicPr>
                        <pic:blipFill>
                          <a:blip r:embed="rId3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36" w:type="dxa"/>
            <w:vAlign w:val="center"/>
          </w:tcPr>
          <w:p w14:paraId="3D6BDF20" w14:textId="77777777" w:rsidR="007C279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نريد الحصول على نتائج أفضل تعمل على تحسين تجارب المشاركين مع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2769EFE1" w14:textId="77777777" w:rsidTr="000F142F">
        <w:tc>
          <w:tcPr>
            <w:tcW w:w="2551" w:type="dxa"/>
            <w:vAlign w:val="center"/>
          </w:tcPr>
          <w:p w14:paraId="4C9737B2" w14:textId="77777777" w:rsidR="007C2796" w:rsidRPr="00B6698C" w:rsidRDefault="00037501" w:rsidP="00B6698C">
            <w:pPr>
              <w:pStyle w:val="Image"/>
              <w:spacing w:before="0" w:after="100" w:afterAutospacing="1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3C4F34E" wp14:editId="15B6EDE0">
                  <wp:extent cx="1404000" cy="1404000"/>
                  <wp:effectExtent l="0" t="0" r="5715" b="5715"/>
                  <wp:docPr id="1717061877" name="Picture 1717061877" descr="شخص يفكر فوقه فقاعة تفكير داخلها إبهام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17061877" name="Picture 1717061877" descr="شخص يفكر فوقه فقاعة تفكير داخلها إبهام لأعلى."/>
                          <pic:cNvPicPr/>
                        </pic:nvPicPr>
                        <pic:blipFill>
                          <a:blip r:embed="rId3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5" w:type="dxa"/>
            <w:gridSpan w:val="4"/>
            <w:vAlign w:val="center"/>
          </w:tcPr>
          <w:p w14:paraId="60408CE4" w14:textId="0D0AA0AF" w:rsidR="007C279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تشرح خطة العمل هذه أيضًا كيف سنعرف ما إذا كانت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الإجراءات ناجحة.</w:t>
            </w:r>
          </w:p>
        </w:tc>
      </w:tr>
    </w:tbl>
    <w:bookmarkStart w:id="101" w:name="_Toc158814788"/>
    <w:p w14:paraId="2624578B" w14:textId="26C4CA0B" w:rsidR="007A0C51" w:rsidRPr="00B6698C" w:rsidRDefault="00037501" w:rsidP="00B6698C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B6698C">
        <w:rPr>
          <w:rStyle w:val="Heading2Char"/>
          <w:rFonts w:cs="Dubai"/>
          <w:b/>
          <w:bCs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23776" behindDoc="1" locked="0" layoutInCell="1" allowOverlap="1" wp14:anchorId="25D06B7D" wp14:editId="75D907D9">
                <wp:simplePos x="0" y="0"/>
                <wp:positionH relativeFrom="page">
                  <wp:posOffset>570230</wp:posOffset>
                </wp:positionH>
                <wp:positionV relativeFrom="paragraph">
                  <wp:posOffset>-143179</wp:posOffset>
                </wp:positionV>
                <wp:extent cx="6422400" cy="691200"/>
                <wp:effectExtent l="19050" t="19050" r="16510" b="13970"/>
                <wp:wrapNone/>
                <wp:docPr id="155562356" name="Rectangle: Rounded Corners 15556235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8AC640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31BAFC99" id="Rectangle: Rounded Corners 155562356" o:spid="_x0000_s1026" alt="&quot;&quot;" style="position:absolute;margin-left:44.9pt;margin-top:-11.25pt;width:505.7pt;height:54.45pt;z-index:-25159270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nlszsgIAAMgFAAAOAAAAZHJzL2Uyb0RvYy54bWysVEtT2zAQvnem/0Gje7FjiAEPDpOGoRcG&#10;GKDDWchS7I5elZQ46a/vSpYdaBkOneag7Fq7n3a/fVxc7qRAW2Zdp1WNZ0c5RkxR3XRqXePvT9df&#10;zjBynqiGCK1YjffM4cvF508XvalYoVstGmYRgChX9abGrfemyjJHWyaJO9KGKbjk2kriQbXrrLGk&#10;B3QpsiLPy6zXtjFWU+YcfL0aLvEi4nPOqL/j3DGPRI0hNh9PG8+XcGaLC1KtLTFtR1MY5B+ikKRT&#10;8OgEdUU8QRvb/QUlO2q109wfUS0zzXlHWcwBspnlf2Tz2BLDYi5AjjMTTe7/wdLb7b1FXQO1m8/n&#10;ZXE8LzFSREKpHoA8otaCVehBb1TDGrTSVkGt0cEW+OuNqwDm0dzbpDkQAxk7bmX4hzTRLnK+nzhn&#10;O48ofCxPiuIkh9JQuCvPZ1DUUJTs4G2s89+YligINbYhlhBb5Jtsb5yPxDcpbNL8wIhLAWXcEoGK&#10;0/x4nhCTMWCPmMHTadE1150QUbHrl5WwCFxrfLZclSdjOG/MhEJ9jY/PZhDtxxjl1+L8tEwBvMKA&#10;IISCPAN7A19R8nvBAqBQD4xDXYChYnghTASbQiOUMuVnw1VLGjZEPM/hNz42ekQ2I2BA5pDphJ0A&#10;RssBZMQeypDsgyuLAzU5p9Q/cp484sta+clZdkrb9zITkFV6ebAfSRqoCSy96GYPXWv1MM7O0OsO&#10;euOGOH9PLBQe2gl2kr+DgwsNldJJwqjV9td734M9jBXcYtTDPqix+7khlsE0bORKQzfMYJMZGkXA&#10;t16MIrdaPsMaWgYEuCKKAk6NqbejsvLDzoFFRtlyGc1gARjib9SjoQE8MBTa8mn3TKxJze5hTG71&#10;uAdIFTt4YOdgmwgaWEkKrItY9rTawj56rUerwwJe/AYAAP//AwBQSwMEFAAGAAgAAAAhADiIvG/d&#10;AAAACgEAAA8AAABkcnMvZG93bnJldi54bWxMj8FugzAQRO+V+g/WVuotMSAaJQQTVZFo1WOTfsAG&#10;bwHFXhPsBPr3dU7tcTSjmTflbrZG3Gj0vWMF6TIBQdw43XOr4OtYL9YgfEDWaByTgh/ysKseH0os&#10;tJv4k26H0IpYwr5ABV0IQyGlbzqy6JduII7etxsthijHVuoRp1hujcySZCUt9hwXOhxo31FzPlyt&#10;gnaTGvc+hf3F5/1Hbd+wzs1Fqeen+XULItAc/sJwx4/oUEWmk7uy9sIoWG8ieVCwyLIXEPdAmqQZ&#10;iFO0VjnIqpT/L1S/AAAA//8DAFBLAQItABQABgAIAAAAIQC2gziS/gAAAOEBAAATAAAAAAAAAAAA&#10;AAAAAAAAAABbQ29udGVudF9UeXBlc10ueG1sUEsBAi0AFAAGAAgAAAAhADj9If/WAAAAlAEAAAsA&#10;AAAAAAAAAAAAAAAALwEAAF9yZWxzLy5yZWxzUEsBAi0AFAAGAAgAAAAhAKqeWzOyAgAAyAUAAA4A&#10;AAAAAAAAAAAAAAAALgIAAGRycy9lMm9Eb2MueG1sUEsBAi0AFAAGAAgAAAAhADiIvG/dAAAACgEA&#10;AA8AAAAAAAAAAAAAAAAADAUAAGRycy9kb3ducmV2LnhtbFBLBQYAAAAABAAEAPMAAAAWBgAAAAA=&#10;" fillcolor="#8ac640" strokecolor="#6b2976" strokeweight="3pt">
                <w10:wrap anchorx="page"/>
              </v:roundrect>
            </w:pict>
          </mc:Fallback>
        </mc:AlternateContent>
      </w:r>
      <w:r w:rsidR="0017610E">
        <w:rPr>
          <w:rFonts w:cs="Dubai" w:hint="cs"/>
          <w:color w:val="000000" w:themeColor="text1"/>
          <w:lang w:val="ar"/>
        </w:rPr>
        <w:t>1</w:t>
      </w:r>
      <w:r w:rsidRPr="00B6698C">
        <w:rPr>
          <w:rFonts w:cs="Dubai"/>
          <w:color w:val="000000" w:themeColor="text1"/>
          <w:rtl/>
          <w:lang w:val="ar"/>
        </w:rPr>
        <w:t xml:space="preserve">. التركيز على المشاركين من خلفيات </w:t>
      </w:r>
      <w:r w:rsidRPr="00D917D5">
        <w:rPr>
          <w:rFonts w:cs="FS Me Pro"/>
          <w:color w:val="000000" w:themeColor="text1"/>
          <w:rtl/>
          <w:lang w:val="ar"/>
        </w:rPr>
        <w:t>CALD</w:t>
      </w:r>
      <w:r w:rsidRPr="00B6698C">
        <w:rPr>
          <w:rFonts w:cs="Dubai"/>
          <w:color w:val="000000" w:themeColor="text1"/>
          <w:rtl/>
          <w:lang w:val="ar"/>
        </w:rPr>
        <w:t xml:space="preserve"> عندما نعمل</w:t>
      </w:r>
      <w:bookmarkEnd w:id="101"/>
    </w:p>
    <w:p w14:paraId="5B3F29F0" w14:textId="77777777" w:rsidR="007A0C51" w:rsidRPr="00B6698C" w:rsidRDefault="00037501" w:rsidP="00B6698C">
      <w:pPr>
        <w:pStyle w:val="Heading3"/>
        <w:bidi/>
        <w:spacing w:before="48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725824" behindDoc="1" locked="0" layoutInCell="1" allowOverlap="1" wp14:anchorId="096D7724" wp14:editId="6011FBAB">
                <wp:simplePos x="0" y="0"/>
                <wp:positionH relativeFrom="margin">
                  <wp:posOffset>-16510</wp:posOffset>
                </wp:positionH>
                <wp:positionV relativeFrom="paragraph">
                  <wp:posOffset>569291</wp:posOffset>
                </wp:positionV>
                <wp:extent cx="5798820" cy="241300"/>
                <wp:effectExtent l="19050" t="19050" r="30480" b="25400"/>
                <wp:wrapNone/>
                <wp:docPr id="1112759029" name="Group 111275902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836548595" name="Straight Connector 836548595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137133973" name="Oval 213713397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B3E484D" id="Group 1112759029" o:spid="_x0000_s1026" alt="&quot;&quot;" style="position:absolute;margin-left:-1.3pt;margin-top:44.85pt;width:456.6pt;height:19pt;flip:x;z-index:-251590656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sfhBcgMAADgJAAAOAAAAZHJzL2Uyb0RvYy54bWy8Vk1T2zAQvXem/0Hje3Hs4Hx44jBpWuiB&#10;AabQ4Sxk+WNGllRJwaG/vivZcgIE2tIZcnAkeXe1evue1ouTbcPQPVW6FjwLoqNRgCgnIq95mQU/&#10;bk4/zQKkDeY5ZoLTLHigOjhZfvywaGVKY1EJllOFIAjXaSuzoDJGpmGoSUUbrI+EpBxeFkI12MBU&#10;lWGucAvRGxbGo9EkbIXKpRKEag2rX7qXwdLFLwpKzGVRaGoQywLIzbincs87+wyXC5yWCsuqJn0a&#10;+A1ZNLjmsOkQ6gs2GG1U/SxUUxMltCjMERFNKIqiJtSdAU4TjZ6c5kyJjXRnKdO2lANMAO0TnN4c&#10;llzcXylU51C7KIqnyXwUzwPEcQO1ctujvXUAq5VlCj5nSl7LK9UvlN3Mnn9bqAYVrJbfIKJDBM6I&#10;tg7whwFwujWIwGIync9mMdSFwLv4OBqP+oqQCsr2zI1UX3eO82geD47JsXMMuwSWi9DmOaTVSiCX&#10;3uGn/w+/6wpL6sqiLRY9frPxJDmeJfPEw3dtFK7LyqC14ByIKBTa2TjknPua9zjqVAOkHkT7/wg6&#10;AGcSzzrC7vCLJtNxD8NjBHAqlTZnVDTIDrKA1dwmjVN8f64N7A9geRO7zDhqs2A8i6AGiGDQouK5&#10;3Q6w9Km5kXlgtHP4TgugDtSxq7QTLV0zhe4xyA0TQrmJXAgbHqytW1EzNjiOXEavOvb21pU6Qf+L&#10;8+DhdhbcDM5NzYU6tLvZ+pSLzt4j0J3bQnAn8gdXNAcNMMvq4h0oFkfjaTQez6djz7FLQBrtLe9o&#10;NcjT185LY6BVkiTTSQLkea5LkKJVlJflU3XtiNNzizJQvH6VXlqwOj+F2ttKaFXeDTyZrdaTQb6P&#10;zPYp6dxejDH5HM+nk55qezGA44z7Ajp1vUTh+BAXPIXd5hXOacfsZAQ/v5ntVJb0TlCHWf4X8nhv&#10;lrNBmH9gOVKia5paktMabpJzrM0VVtAlgSDQ+c0lPAom4PIQ/ShAlVC/Dq1be7h84W2AWui6WaB/&#10;brCiwOdNsxZwa0TwvSCJG0J8ZZgfFko0t9DsVzYCvMKcQJwsIEb5ydp0nR0+FwhdrZwZtFmJzTm/&#10;lsTfU/bWu9neYiV7+hq4Ty+Ev9af3ZCdbc+iTvv9xEnf9Rpoz44A/aeE7f/7c2e/++BZ/gYAAP//&#10;AwBQSwMEFAAGAAgAAAAhANTbZq3fAAAACQEAAA8AAABkcnMvZG93bnJldi54bWxMj01rwzAMhu+D&#10;/QejwW6t3RCaNo1TymBjjF2WfdCjG6tJWCyH2G2zfz/ttB6l9+HVo2I7uV6ccQydJw2LuQKBVHvb&#10;UaPh4/1xtgIRoiFrek+o4QcDbMvbm8Lk1l/oDc9VbASXUMiNhjbGIZcy1C06E+Z+QOLs6EdnIo9j&#10;I+1oLlzuepkotZTOdMQXWjPgQ4v1d3VyGj53XYrp1/7lVdWIz1bun6ou1fr+btptQESc4j8Mf/qs&#10;DiU7HfyJbBC9hlmyZFLDap2B4Hy9ULw4MJhkGciykNcflL8AAAD//wMAUEsBAi0AFAAGAAgAAAAh&#10;ALaDOJL+AAAA4QEAABMAAAAAAAAAAAAAAAAAAAAAAFtDb250ZW50X1R5cGVzXS54bWxQSwECLQAU&#10;AAYACAAAACEAOP0h/9YAAACUAQAACwAAAAAAAAAAAAAAAAAvAQAAX3JlbHMvLnJlbHNQSwECLQAU&#10;AAYACAAAACEAsrH4QXIDAAA4CQAADgAAAAAAAAAAAAAAAAAuAgAAZHJzL2Uyb0RvYy54bWxQSwEC&#10;LQAUAAYACAAAACEA1Ntmrd8AAAAJAQAADwAAAAAAAAAAAAAAAADMBQAAZHJzL2Rvd25yZXYueG1s&#10;UEsFBgAAAAAEAAQA8wAAANgGAAAAAA==&#10;">
                <v:line id="Straight Connector 836548595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TfHA9zQAAAOIAAAAPAAAAZHJzL2Rvd25yZXYueG1sRI9Pa8JA&#10;FMTvhX6H5RV6KbppbSSmrtIqBcEe/BMwx0f2NQnNvg3ZjcZv3xUKPQ4z8xtmvhxMI87Uudqygudx&#10;BIK4sLrmUkF2/BwlIJxH1thYJgVXcrBc3N/NMdX2wns6H3wpAoRdigoq79tUSldUZNCNbUscvG/b&#10;GfRBdqXUHV4C3DTyJYqm0mDNYaHCllYVFT+H3ig4XferfrduZd5kef512j5l/Uev1OPD8P4GwtPg&#10;/8N/7Y1WkEym8WsSz2K4XQp3QC5+AQAA//8DAFBLAQItABQABgAIAAAAIQDb4fbL7gAAAIUBAAAT&#10;AAAAAAAAAAAAAAAAAAAAAABbQ29udGVudF9UeXBlc10ueG1sUEsBAi0AFAAGAAgAAAAhAFr0LFu/&#10;AAAAFQEAAAsAAAAAAAAAAAAAAAAAHwEAAF9yZWxzLy5yZWxzUEsBAi0AFAAGAAgAAAAhAJN8cD3N&#10;AAAA4gAAAA8AAAAAAAAAAAAAAAAABwIAAGRycy9kb3ducmV2LnhtbFBLBQYAAAAAAwADALcAAAAB&#10;AwAAAAA=&#10;" strokecolor="#65276f [3044]" strokeweight="3pt">
                  <v:stroke endcap="round"/>
                </v:line>
                <v:oval id="Oval 213713397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g/p8ygAAAOMAAAAPAAAAZHJzL2Rvd25yZXYueG1sRI9Ba8JA&#10;FITvhf6H5RV6q5u4oDa6SmmrePBS7cHjI/tMgtm3aXYT4793BaHHYWa+YRarwdaip9ZXjjWkowQE&#10;ce5MxYWG38P6bQbCB2SDtWPScCUPq+Xz0wIz4y78Q/0+FCJC2GeooQyhyaT0eUkW/cg1xNE7udZi&#10;iLItpGnxEuG2luMkmUiLFceFEhv6LCk/7zurQaHfdfWfmX19H/ounLbHZtMdtX59GT7mIAIN4T/8&#10;aG+NhnGqpqlS71MF90/xD8jlDQAA//8DAFBLAQItABQABgAIAAAAIQDb4fbL7gAAAIUBAAATAAAA&#10;AAAAAAAAAAAAAAAAAABbQ29udGVudF9UeXBlc10ueG1sUEsBAi0AFAAGAAgAAAAhAFr0LFu/AAAA&#10;FQEAAAsAAAAAAAAAAAAAAAAAHwEAAF9yZWxzLy5yZWxzUEsBAi0AFAAGAAgAAAAhALiD+nzKAAAA&#10;4wAAAA8AAAAAAAAAAAAAAAAABwIAAGRycy9kb3ducmV2LnhtbFBLBQYAAAAAAwADALcAAAD+AgAA&#10;AAA=&#10;" fillcolor="#8ac640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1</w:t>
      </w:r>
    </w:p>
    <w:tbl>
      <w:tblPr>
        <w:bidiVisual/>
        <w:tblW w:w="9354" w:type="dxa"/>
        <w:tblLayout w:type="fixed"/>
        <w:tblLook w:val="04A0" w:firstRow="1" w:lastRow="0" w:firstColumn="1" w:lastColumn="0" w:noHBand="0" w:noVBand="1"/>
      </w:tblPr>
      <w:tblGrid>
        <w:gridCol w:w="2551"/>
        <w:gridCol w:w="6373"/>
        <w:gridCol w:w="430"/>
      </w:tblGrid>
      <w:tr w:rsidR="004F407F" w:rsidRPr="00B6698C" w14:paraId="2200484D" w14:textId="77777777" w:rsidTr="000F142F">
        <w:trPr>
          <w:gridAfter w:val="1"/>
          <w:wAfter w:w="430" w:type="dxa"/>
          <w:trHeight w:val="2934"/>
        </w:trPr>
        <w:tc>
          <w:tcPr>
            <w:tcW w:w="2551" w:type="dxa"/>
            <w:vAlign w:val="center"/>
          </w:tcPr>
          <w:p w14:paraId="2138D01B" w14:textId="77777777" w:rsidR="007A0C51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3CCC0D5" wp14:editId="010E80CD">
                  <wp:extent cx="1482725" cy="1482725"/>
                  <wp:effectExtent l="0" t="0" r="3175" b="3175"/>
                  <wp:docPr id="797344409" name="Picture 797344409" descr="شخص يشير بإبهامه إلى أعلى. بجانبهم فقاعة تفكير وأيقونة 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97344409" name="Picture 797344409" descr="شخص يشير بإبهامه إلى أعلى. بجانبهم فقاعة تفكير وأيقونة أمان."/>
                          <pic:cNvPicPr/>
                        </pic:nvPicPr>
                        <pic:blipFill>
                          <a:blip r:embed="rId3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1B944F36" w14:textId="77777777" w:rsidR="007A0C51" w:rsidRPr="00B6698C" w:rsidRDefault="00037501" w:rsidP="00B6698C">
            <w:pPr>
              <w:bidi/>
              <w:spacing w:line="240" w:lineRule="auto"/>
              <w:rPr>
                <w:rStyle w:val="ui-provider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سنعمل مع الآخرين في المجتمع للتأكد من أن الجميع على دراية بما تعنيه بعض الكلمات المهمة في </w:t>
            </w:r>
            <w:r w:rsidRPr="00D917D5">
              <w:rPr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23AF9553" w14:textId="77777777" w:rsidR="007A0C51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Style w:val="ui-provider"/>
                <w:rFonts w:cs="Dubai"/>
                <w:rtl/>
                <w:lang w:val="ar"/>
              </w:rPr>
              <w:t xml:space="preserve">سوف نتأكد أيضًا من أن هذه الكلمات آمنة لجميع </w:t>
            </w:r>
            <w:r w:rsidRPr="00B6698C">
              <w:rPr>
                <w:rStyle w:val="Strong"/>
                <w:rFonts w:cs="Dubai"/>
                <w:rtl/>
                <w:lang w:val="ar"/>
              </w:rPr>
              <w:t>الثقافات</w:t>
            </w:r>
            <w:r w:rsidRPr="00B6698C">
              <w:rPr>
                <w:rStyle w:val="ui-provider"/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488F5C67" w14:textId="77777777" w:rsidTr="000F142F">
        <w:trPr>
          <w:gridAfter w:val="1"/>
          <w:wAfter w:w="430" w:type="dxa"/>
          <w:trHeight w:val="2891"/>
        </w:trPr>
        <w:tc>
          <w:tcPr>
            <w:tcW w:w="2551" w:type="dxa"/>
            <w:vAlign w:val="center"/>
          </w:tcPr>
          <w:p w14:paraId="7FE27FD2" w14:textId="77777777" w:rsidR="007A0C51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46FEEA6" wp14:editId="7523164B">
                  <wp:extent cx="1483200" cy="1112400"/>
                  <wp:effectExtent l="0" t="0" r="3175" b="0"/>
                  <wp:docPr id="1418563162" name="Picture 1418563162" descr="مجموعة من الأشخاص يرتدون ملابس بألوان زاهية ويؤدون رقصة تراث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8563162" name="Picture 1418563162" descr="مجموعة من الأشخاص يرتدون ملابس بألوان زاهية ويؤدون رقصة تراثي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15" r="559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2F4E90EE" w14:textId="77777777" w:rsidR="007A0C51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خلفيتك الثقافية هي:</w:t>
            </w:r>
          </w:p>
          <w:p w14:paraId="741AB4D4" w14:textId="77777777" w:rsidR="007A0C51" w:rsidRPr="00B6698C" w:rsidRDefault="00037501" w:rsidP="00B6698C">
            <w:pPr>
              <w:pStyle w:val="ListParagraph"/>
              <w:numPr>
                <w:ilvl w:val="0"/>
                <w:numId w:val="3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طريقة حياتك</w:t>
            </w:r>
          </w:p>
          <w:p w14:paraId="3F9815F6" w14:textId="77777777" w:rsidR="007A0C51" w:rsidRPr="00B6698C" w:rsidRDefault="00037501" w:rsidP="00B6698C">
            <w:pPr>
              <w:pStyle w:val="ListParagraph"/>
              <w:numPr>
                <w:ilvl w:val="0"/>
                <w:numId w:val="3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ما المهم بالنسبة لك.</w:t>
            </w:r>
          </w:p>
        </w:tc>
      </w:tr>
      <w:tr w:rsidR="004F407F" w:rsidRPr="00B6698C" w14:paraId="2643E7FE" w14:textId="77777777" w:rsidTr="000F142F">
        <w:trPr>
          <w:gridAfter w:val="1"/>
          <w:wAfter w:w="430" w:type="dxa"/>
          <w:trHeight w:val="1987"/>
        </w:trPr>
        <w:tc>
          <w:tcPr>
            <w:tcW w:w="2551" w:type="dxa"/>
            <w:vAlign w:val="center"/>
          </w:tcPr>
          <w:p w14:paraId="3ED8B3AF" w14:textId="77777777" w:rsidR="007A0C51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E1B253B" wp14:editId="527032E8">
                  <wp:extent cx="1435735" cy="1435735"/>
                  <wp:effectExtent l="0" t="0" r="0" b="0"/>
                  <wp:docPr id="1173009545" name="Picture 1" descr="شخص يشير إلى نفسه وإلى فقاعة تفكير بداخلها 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73009545" name="Picture 1" descr="شخص يشير إلى نفسه وإلى فقاعة تفكير بداخلها علامة صح."/>
                          <pic:cNvPicPr/>
                        </pic:nvPicPr>
                        <pic:blipFill>
                          <a:blip r:embed="rId3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35735" cy="143573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1A72195E" w14:textId="4BC00597" w:rsidR="007A0C51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نتأكد من أن الجميع يعرف ما تعنيه كلمات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Style w:val="Strong"/>
                <w:rFonts w:cs="Dubai"/>
                <w:rtl/>
                <w:lang w:val="ar"/>
              </w:rPr>
              <w:t>السلامة الثقافية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4F97992D" w14:textId="77777777" w:rsidTr="000F142F">
        <w:trPr>
          <w:gridAfter w:val="1"/>
          <w:wAfter w:w="430" w:type="dxa"/>
          <w:trHeight w:val="3402"/>
        </w:trPr>
        <w:tc>
          <w:tcPr>
            <w:tcW w:w="2551" w:type="dxa"/>
            <w:vAlign w:val="center"/>
          </w:tcPr>
          <w:p w14:paraId="1627C1A2" w14:textId="77777777" w:rsidR="00707F69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55DCC64" wp14:editId="6A76F78F">
                  <wp:extent cx="1482725" cy="1482725"/>
                  <wp:effectExtent l="0" t="0" r="3175" b="3175"/>
                  <wp:docPr id="1696862103" name="Picture 1696862103" descr="مجموعة من الأشخاص تحت أيقونة ال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6862103" name="Picture 1696862103" descr="مجموعة من الأشخاص تحت أيقونة الأمان."/>
                          <pic:cNvPicPr/>
                        </pic:nvPicPr>
                        <pic:blipFill>
                          <a:blip r:embed="rId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0E3C2CD6" w14:textId="77777777" w:rsidR="00707F69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السلامة الثقافية هي عندما نقوم بما يلي:</w:t>
            </w:r>
          </w:p>
          <w:p w14:paraId="3590BE12" w14:textId="77777777" w:rsidR="00707F69" w:rsidRPr="00B6698C" w:rsidRDefault="00037501" w:rsidP="00B6698C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احترام ثقافة الناس </w:t>
            </w:r>
          </w:p>
          <w:p w14:paraId="0CD89873" w14:textId="77777777" w:rsidR="00707F69" w:rsidRPr="00B6698C" w:rsidRDefault="00037501" w:rsidP="00B6698C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جعل الناس يشعرون بالأمان </w:t>
            </w:r>
          </w:p>
          <w:p w14:paraId="6C5D3A6F" w14:textId="77777777" w:rsidR="00707F69" w:rsidRPr="00B6698C" w:rsidRDefault="00037501" w:rsidP="00B6698C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مساعدة الناس على الشعور بالانتماء.</w:t>
            </w:r>
          </w:p>
        </w:tc>
      </w:tr>
      <w:tr w:rsidR="004F407F" w:rsidRPr="00B6698C" w14:paraId="347690B6" w14:textId="77777777" w:rsidTr="000F142F">
        <w:trPr>
          <w:gridAfter w:val="1"/>
          <w:wAfter w:w="430" w:type="dxa"/>
          <w:trHeight w:val="3458"/>
        </w:trPr>
        <w:tc>
          <w:tcPr>
            <w:tcW w:w="2551" w:type="dxa"/>
            <w:vAlign w:val="center"/>
          </w:tcPr>
          <w:p w14:paraId="05DC4013" w14:textId="77777777" w:rsidR="00C92244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710423FB" wp14:editId="46E537C3">
                  <wp:extent cx="1482725" cy="1482725"/>
                  <wp:effectExtent l="0" t="0" r="3175" b="3175"/>
                  <wp:docPr id="2054622705" name="Picture 2054622705" descr="شخصان يتصافحان. فوقهم فقاعة تفكير بداخلها 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4622705" name="Picture 2054622705" descr="شخصان يتصافحان. فوقهم فقاعة تفكير بداخلها علامة صح.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6D92BB84" w14:textId="77777777" w:rsidR="00C9224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نتأكد أيضًا من أن الجميع يعرف ما تعنيه الكلمات </w:t>
            </w:r>
            <w:r w:rsidRPr="00B6698C">
              <w:rPr>
                <w:rStyle w:val="Strong"/>
                <w:rFonts w:cs="Dubai"/>
                <w:rtl/>
                <w:lang w:val="ar"/>
              </w:rPr>
              <w:t>"مناسبة ثقافيًا" و"الخدمة سريعة الاستجابة"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3130B402" w14:textId="77777777" w:rsidR="00C9224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الخدمة المناسبة ثقافيًا وسريعة الاستجابة هي عندما تحترم الخدمات ثقافات ومعتقدات الأشخاص الذين يستخدمونها.</w:t>
            </w:r>
          </w:p>
        </w:tc>
      </w:tr>
      <w:tr w:rsidR="004F407F" w:rsidRPr="00B6698C" w14:paraId="2D2C2793" w14:textId="77777777" w:rsidTr="000F142F">
        <w:trPr>
          <w:gridAfter w:val="1"/>
          <w:wAfter w:w="430" w:type="dxa"/>
          <w:trHeight w:val="3458"/>
        </w:trPr>
        <w:tc>
          <w:tcPr>
            <w:tcW w:w="2551" w:type="dxa"/>
            <w:vAlign w:val="center"/>
          </w:tcPr>
          <w:p w14:paraId="439A63BE" w14:textId="77777777" w:rsidR="00C92244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2991D1D" wp14:editId="26FEC33E">
                  <wp:extent cx="1482725" cy="1482725"/>
                  <wp:effectExtent l="0" t="0" r="3175" b="3175"/>
                  <wp:docPr id="1749085838" name="Picture 1749085838" descr="شخص يدعم شخصًا ما لقراءة وثيقة. فوقهم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49085838" name="Picture 1749085838" descr="شخص يدعم شخصًا ما لقراءة وثيقة. فوقهم فقاعة كلام."/>
                          <pic:cNvPicPr/>
                        </pic:nvPicPr>
                        <pic:blipFill>
                          <a:blip r:embed="rId4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14F150C2" w14:textId="77777777" w:rsidR="00C9224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نتأكد من استخدام هذه الكلمات في:</w:t>
            </w:r>
          </w:p>
          <w:p w14:paraId="08B3E910" w14:textId="77777777" w:rsidR="00C92244" w:rsidRPr="00B6698C" w:rsidRDefault="00037501" w:rsidP="00B6698C">
            <w:pPr>
              <w:pStyle w:val="ListParagraph"/>
              <w:numPr>
                <w:ilvl w:val="0"/>
                <w:numId w:val="3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المعلومات التي نشاركها</w:t>
            </w:r>
          </w:p>
          <w:p w14:paraId="7900C255" w14:textId="77777777" w:rsidR="00C92244" w:rsidRPr="00B6698C" w:rsidRDefault="00037501" w:rsidP="00B6698C">
            <w:pPr>
              <w:pStyle w:val="ListParagraph"/>
              <w:numPr>
                <w:ilvl w:val="0"/>
                <w:numId w:val="3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الطرق التي ندعم بها المشاركين.</w:t>
            </w:r>
          </w:p>
        </w:tc>
      </w:tr>
      <w:tr w:rsidR="004F407F" w:rsidRPr="00B6698C" w14:paraId="625445D0" w14:textId="77777777" w:rsidTr="000F142F">
        <w:trPr>
          <w:trHeight w:val="3458"/>
        </w:trPr>
        <w:tc>
          <w:tcPr>
            <w:tcW w:w="2551" w:type="dxa"/>
            <w:vAlign w:val="center"/>
          </w:tcPr>
          <w:p w14:paraId="11F6ED13" w14:textId="77777777" w:rsidR="00C92244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694F5F8" wp14:editId="6BACF9C4">
                  <wp:extent cx="1482725" cy="1482725"/>
                  <wp:effectExtent l="0" t="0" r="3175" b="3175"/>
                  <wp:docPr id="1027554279" name="Picture 1027554279" descr="شريك NDIS يحمل وثيقة أمام مبنى إدار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7554279" name="Picture 1027554279" descr="شريك NDIS يحمل وثيقة أمام مبنى إداري.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48F1ADFF" w14:textId="77777777" w:rsidR="00C9224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نتأكد أيضًا من أن موظفينا </w:t>
            </w:r>
            <w:r w:rsidRPr="00B6698C">
              <w:rPr>
                <w:rStyle w:val="Strong"/>
                <w:rFonts w:cs="Dubai"/>
                <w:rtl/>
                <w:lang w:val="ar"/>
              </w:rPr>
              <w:t xml:space="preserve">وشركاء </w:t>
            </w:r>
            <w:r w:rsidRPr="00D917D5">
              <w:rPr>
                <w:rStyle w:val="Strong"/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يفهمون ما تعنيه هذه الكلمات.</w:t>
            </w:r>
          </w:p>
          <w:p w14:paraId="7AACDD09" w14:textId="77777777" w:rsidR="00C9224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شركاء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هم الأشخاص الذين يساعدون الآخرين في العثور على الخدمات واستخدامها.</w:t>
            </w:r>
          </w:p>
          <w:p w14:paraId="54A89476" w14:textId="77777777" w:rsidR="00D51C9C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في خطة العمل هذه، نطلق عليهم اسم شركائنا.</w:t>
            </w:r>
          </w:p>
        </w:tc>
      </w:tr>
      <w:tr w:rsidR="004F407F" w:rsidRPr="00B6698C" w14:paraId="59565B85" w14:textId="77777777" w:rsidTr="000F142F">
        <w:trPr>
          <w:trHeight w:val="3458"/>
        </w:trPr>
        <w:tc>
          <w:tcPr>
            <w:tcW w:w="2536" w:type="dxa"/>
            <w:vAlign w:val="center"/>
          </w:tcPr>
          <w:p w14:paraId="56071953" w14:textId="77777777" w:rsidR="00C92244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5F6C9C3" wp14:editId="47A73DE4">
                  <wp:extent cx="1482725" cy="1482725"/>
                  <wp:effectExtent l="0" t="0" r="3175" b="3175"/>
                  <wp:docPr id="1594755342" name="Picture 1594755342" descr="وثيقة معلومات وفقاعة كلام وأيقونة تغيي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94755342" name="Picture 1594755342" descr="وثيقة معلومات وفقاعة كلام وأيقونة تغيير."/>
                          <pic:cNvPicPr/>
                        </pic:nvPicPr>
                        <pic:blipFill>
                          <a:blip r:embed="rId4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59" w:type="dxa"/>
            <w:gridSpan w:val="2"/>
            <w:vAlign w:val="center"/>
          </w:tcPr>
          <w:p w14:paraId="69635A0B" w14:textId="35EBE2B2" w:rsidR="00C9224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سنقوم بتحديث المعلومات والخدمات لتشمل كلمات آمنة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لجميع الثقافات.</w:t>
            </w:r>
          </w:p>
          <w:p w14:paraId="2382507C" w14:textId="6F9F4FD8" w:rsidR="00C9224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تتبع ما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نقوم بتحديثه.</w:t>
            </w:r>
          </w:p>
        </w:tc>
      </w:tr>
    </w:tbl>
    <w:p w14:paraId="6101D92D" w14:textId="77777777" w:rsidR="0093391A" w:rsidRPr="00B6698C" w:rsidRDefault="0093391A" w:rsidP="00B6698C">
      <w:pPr>
        <w:spacing w:line="240" w:lineRule="auto"/>
        <w:rPr>
          <w:rFonts w:cs="Dubai"/>
        </w:rPr>
      </w:pPr>
    </w:p>
    <w:p w14:paraId="1EF587B7" w14:textId="77777777" w:rsidR="00D73473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58240" behindDoc="1" locked="0" layoutInCell="1" allowOverlap="1" wp14:anchorId="75FE3DEC" wp14:editId="3D055C89">
                <wp:simplePos x="0" y="0"/>
                <wp:positionH relativeFrom="margin">
                  <wp:posOffset>1270</wp:posOffset>
                </wp:positionH>
                <wp:positionV relativeFrom="paragraph">
                  <wp:posOffset>289256</wp:posOffset>
                </wp:positionV>
                <wp:extent cx="5798820" cy="241300"/>
                <wp:effectExtent l="19050" t="19050" r="30480" b="25400"/>
                <wp:wrapNone/>
                <wp:docPr id="2079021411" name="Group 207902141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858040146" name="Straight Connector 1858040146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942681570" name="Oval 942681570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352049C" id="Group 2079021411" o:spid="_x0000_s1026" alt="&quot;&quot;" style="position:absolute;margin-left:.1pt;margin-top:22.8pt;width:456.6pt;height:19pt;flip:x;z-index:-251658240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gBiLcQMAADgJAAAOAAAAZHJzL2Uyb0RvYy54bWy8Vslu2zAQvRfoPxC8N1piybIQOUjdJj0E&#10;SdCk6JmhqAWgSJZkIqdf3yG12Fm6A/FBJqmZ4fDNexwdHW87ju6ZNq0UBY4OQoyYoLJsRV3gLzen&#10;7zKMjCWiJFwKVuAHZvDx+u2bo17lLJaN5CXTCIIIk/eqwI21Kg8CQxvWEXMgFRPwspK6Ixamug5K&#10;TXqI3vEgDsM06KUulZaUGQOrH4aXeO3jVxWj9rKqDLOIFxhys/6p/fPWPYP1EclrTVTT0jEN8g9Z&#10;dKQVsOkc6gOxBN3p9lmorqVaGlnZAyq7QFZVS5k/A5wmCp+c5kzLO+XPUud9rWaYANonOP1zWHpx&#10;f6VRWxY4DperMI4WUYSRIB3Uym+P9tYBrF7VOficaXWtrvS4UA8zd/5tpTtU8VZ9AjZ4ROCMaOsB&#10;f5gBZ1uLKCwmy1WWxVAXCu/iRXQYjhWhDZTtmRttPu4cV9Eqnh2ThXcMhgTWR4HLc06rV0Aus8PP&#10;/B9+1w1RzJfFOCxG/KIsycJFGC3SCb9rq0lbNxZtpBDARKnRnpHHzgfYiBFJkxsAdYLR/T8CD+BJ&#10;42yg7A7BKF0ejkA8xoDkSht7xmSH3KDAvBUubZKT+3NjYX+AazJxy1ygvsCHWQRVQJSAGrUo3XaA&#10;5pSaH9kHzgaHz6wC8kAlh1p72bIN1+iegOAIpUzYyIdw4cHauVUt57Nj6DP6peNo71yZl/TfOM8e&#10;fmcp7OzctULql3a32ynlarCfEBjO7SC4leWDL5qHBrjllPEKJFst4jSLkiUUaNDoJQCNdqs7Us3y&#10;nCo3SWMmVZIkyzQB6jzXJUjRKWqS5VN17WgzMotxULz5JbmM5G15CpV3dTC6vp1Zkp1s0lm+j8z2&#10;CendfhojfR+vlulItL0YwHAupvJ5bf2MwPFLTJgI7DdvSMkGXich/KbNXKdylPdyepnjfyCO1+Y4&#10;n2X5G44jLYemaRQ9beEeOSfGXhENXRIIAp3fXsKj4hKuDjmOMGqk/v7SurOHyxfeYtRD1y2w+XZH&#10;NAM633UbCXcGdB/YyQ8hvrZ8GlZadl+h2Z+4CPCKCApxCkytniYbO3R2+Fyg7OTEm0GbVcSei2tF&#10;p1vK3Xk3269Eq5G+Fm7TCzld68/ux8F2ZNGg/HHihe97DbRnT4DxU8L1//25t9998Kx/AAAA//8D&#10;AFBLAwQUAAYACAAAACEAtmUXutwAAAAGAQAADwAAAGRycy9kb3ducmV2LnhtbEyOwU7DMBBE70j8&#10;g7VI3KjT1kQlZFNVSCCEuBBo1aMbL4lFvI5itw1/jznBcTSjN69cT64XJxqD9Ywwn2UgiBtvLLcI&#10;H++PNysQIWo2uvdMCN8UYF1dXpS6MP7Mb3SqYysShEOhEboYh0LK0HTkdJj5gTh1n350OqY4ttKM&#10;+pzgrpeLLMul05bTQ6cHeuio+aqPDmG7sYrUbv/ymjVEz0bun2qrEK+vps09iEhT/BvDr35Shyo5&#10;HfyRTRA9wiLtENRtDiK1d/OlAnFAWC1zkFUp/+tXPwAAAP//AwBQSwECLQAUAAYACAAAACEAtoM4&#10;kv4AAADhAQAAEwAAAAAAAAAAAAAAAAAAAAAAW0NvbnRlbnRfVHlwZXNdLnhtbFBLAQItABQABgAI&#10;AAAAIQA4/SH/1gAAAJQBAAALAAAAAAAAAAAAAAAAAC8BAABfcmVscy8ucmVsc1BLAQItABQABgAI&#10;AAAAIQBygBiLcQMAADgJAAAOAAAAAAAAAAAAAAAAAC4CAABkcnMvZTJvRG9jLnhtbFBLAQItABQA&#10;BgAIAAAAIQC2ZRe63AAAAAYBAAAPAAAAAAAAAAAAAAAAAMsFAABkcnMvZG93bnJldi54bWxQSwUG&#10;AAAAAAQABADzAAAA1AYAAAAA&#10;">
                <v:line id="Straight Connector 1858040146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8WvjVyQAAAOMAAAAPAAAAZHJzL2Rvd25yZXYueG1sRE9fa8Iw&#10;EH8X9h3CDXyRmShOSmeUzSEI24O6gn08mltb1lxKk2r99stg4OP9/t9qM9hGXKjztWMNs6kCQVw4&#10;U3OpIfvaPSUgfEA22DgmDTfysFk/jFaYGnflI11OoRQxhH2KGqoQ2lRKX1Rk0U9dSxy5b9dZDPHs&#10;Smk6vMZw28i5UktpsebYUGFL24qKn1NvNZxvx21/eG9l3mR5/nn+mGT9W6/1+HF4fQERaAh38b97&#10;b+L85DlRCzVbLOHvpwiAXP8CAAD//wMAUEsBAi0AFAAGAAgAAAAhANvh9svuAAAAhQEAABMAAAAA&#10;AAAAAAAAAAAAAAAAAFtDb250ZW50X1R5cGVzXS54bWxQSwECLQAUAAYACAAAACEAWvQsW78AAAAV&#10;AQAACwAAAAAAAAAAAAAAAAAfAQAAX3JlbHMvLnJlbHNQSwECLQAUAAYACAAAACEAPFr41ckAAADj&#10;AAAADwAAAAAAAAAAAAAAAAAHAgAAZHJzL2Rvd25yZXYueG1sUEsFBgAAAAADAAMAtwAAAP0CAAAA&#10;AA==&#10;" strokecolor="#65276f [3044]" strokeweight="3pt">
                  <v:stroke endcap="round"/>
                </v:line>
                <v:oval id="Oval 942681570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/Ya/ryQAAAOIAAAAPAAAAZHJzL2Rvd25yZXYueG1sRI+7bsIw&#10;FIZ3pL6DdSqxgQOFNE0xqCoXMbAUOjAexYckanycxk4Ib48HJMZf/03fYtWbSnTUuNKygsk4AkGc&#10;WV1yruD3tB0lIJxH1lhZJgU3crBavgwWmGp75R/qjj4XYYRdigoK7+tUSpcVZNCNbU0cvIttDPog&#10;m1zqBq9h3FRyGkWxNFhyeCiwpu+Csr9jaxS8oTu01b9O1ptT1/rL/lzv2rNSw9f+6xOEp94/w4/2&#10;Xiv4mE3jZDJ/DxABKeCAXN4BAAD//wMAUEsBAi0AFAAGAAgAAAAhANvh9svuAAAAhQEAABMAAAAA&#10;AAAAAAAAAAAAAAAAAFtDb250ZW50X1R5cGVzXS54bWxQSwECLQAUAAYACAAAACEAWvQsW78AAAAV&#10;AQAACwAAAAAAAAAAAAAAAAAfAQAAX3JlbHMvLnJlbHNQSwECLQAUAAYACAAAACEAP2Gv68kAAADi&#10;AAAADwAAAAAAAAAAAAAAAAAHAgAAZHJzL2Rvd25yZXYueG1sUEsFBgAAAAADAAMAtwAAAP0CAAAA&#10;AA==&#10;" fillcolor="#8ac640" strokecolor="#6b2976" strokeweight="3pt"/>
                <w10:wrap anchorx="margin"/>
              </v:group>
            </w:pict>
          </mc:Fallback>
        </mc:AlternateContent>
      </w:r>
      <w:r w:rsidR="005C7C7B" w:rsidRPr="00B6698C">
        <w:rPr>
          <w:rFonts w:cs="Dubai"/>
          <w:rtl/>
          <w:lang w:val="ar"/>
        </w:rPr>
        <w:t>الإجراء 2</w:t>
      </w:r>
    </w:p>
    <w:tbl>
      <w:tblPr>
        <w:bidiVisual/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4F407F" w:rsidRPr="00B6698C" w14:paraId="22B77B04" w14:textId="77777777" w:rsidTr="000F142F">
        <w:trPr>
          <w:trHeight w:val="3674"/>
        </w:trPr>
        <w:tc>
          <w:tcPr>
            <w:tcW w:w="2551" w:type="dxa"/>
            <w:vAlign w:val="center"/>
          </w:tcPr>
          <w:p w14:paraId="4C642E54" w14:textId="77777777" w:rsidR="00D1590E" w:rsidRPr="00B6698C" w:rsidRDefault="00037501" w:rsidP="00B6698C">
            <w:pPr>
              <w:pStyle w:val="Image"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5280" behindDoc="0" locked="0" layoutInCell="1" allowOverlap="1" wp14:anchorId="0562697D" wp14:editId="13C0A237">
                      <wp:simplePos x="0" y="0"/>
                      <wp:positionH relativeFrom="column">
                        <wp:posOffset>289560</wp:posOffset>
                      </wp:positionH>
                      <wp:positionV relativeFrom="paragraph">
                        <wp:posOffset>568325</wp:posOffset>
                      </wp:positionV>
                      <wp:extent cx="968375" cy="355600"/>
                      <wp:effectExtent l="0" t="0" r="3175" b="6350"/>
                      <wp:wrapNone/>
                      <wp:docPr id="581886795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968375" cy="3556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8E662B7" w14:textId="51E1DBA6" w:rsidR="00FB10D6" w:rsidRPr="00017647" w:rsidRDefault="00037501" w:rsidP="00017647">
                                  <w:pPr>
                                    <w:bidi/>
                                    <w:spacing w:before="0" w:after="0" w:line="200" w:lineRule="exact"/>
                                    <w:jc w:val="center"/>
                                    <w:rPr>
                                      <w:rFonts w:ascii="Dubai" w:hAnsi="Dubai" w:cs="Dubai"/>
                                      <w:sz w:val="20"/>
                                      <w:szCs w:val="20"/>
                                      <w:lang w:val="en-PH"/>
                                    </w:rPr>
                                  </w:pPr>
                                  <w:r w:rsidRPr="00017647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0"/>
                                      <w:szCs w:val="20"/>
                                      <w:rtl/>
                                      <w:lang w:val="ar"/>
                                    </w:rPr>
                                    <w:t xml:space="preserve">المبادئ </w:t>
                                  </w:r>
                                  <w:r w:rsidR="00017647" w:rsidRPr="00017647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0"/>
                                      <w:szCs w:val="20"/>
                                      <w:lang w:val="ar"/>
                                    </w:rPr>
                                    <w:br/>
                                  </w:r>
                                  <w:r w:rsidRPr="00017647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0"/>
                                      <w:szCs w:val="20"/>
                                      <w:rtl/>
                                      <w:lang w:val="ar"/>
                                    </w:rPr>
                                    <w:t>التوجيهية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562697D" id="_x0000_s1034" type="#_x0000_t202" alt="&quot;&quot;" style="position:absolute;left:0;text-align:left;margin-left:22.8pt;margin-top:44.75pt;width:76.25pt;height:28pt;z-index:25174528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nJX6CgIAAPADAAAOAAAAZHJzL2Uyb0RvYy54bWysU9Fu2yAUfZ+0f0C8L3ZSOXWtOFXXrtOk&#10;rpvU7gMwxjEacBmQ2NnX74LjLNrepvkBXQP33HvOPWxuR63IQTgvwdR0ucgpEYZDK82upt9eH9+V&#10;lPjATMsUGFHTo/D0dvv2zWawlVhBD6oVjiCI8dVga9qHYKss87wXmvkFWGHwsAOnWcBft8taxwZE&#10;1ypb5fk6G8C11gEX3uPuw3RItwm/6wQPX7rOi0BUTbG3kFaX1iau2XbDqp1jtpf81Ab7hy40kwaL&#10;nqEeWGBk7+RfUFpyBx66sOCgM+g6yUXigGyW+R9sXnpmReKC4nh7lsn/P1j+fPjqiGxrWpTLslxf&#10;3xSUGKZxVK9iDOQ9jGQVVRqsr/Dyi8XrYcRtnHZi7O0T8O+eGLjvmdmJO+dg6AVrsctlzMwuUicc&#10;H0Ga4TO0WIbtAySgsXM6SoiiEETHaR3PE4qtcNy8WZdX19ghx6OroljnaYIZq+Zk63z4KECTGNTU&#10;oQESODs8+RCbYdV8JdYy8CiVSiZQhgxYoFgVKeHiRMuAHlVS17TM4ze5JnL8YNqUHJhUU4wFlDmR&#10;jjwnxmFsxqRyOWvZQHtEFRxMlsQnhEEP7iclA9qxpv7HnjlBifpkUMno3Tlwc9DMATMcU2saKJnC&#10;+5A8PlG8Q4U7mdjHUUyVTy2irZIopycQfXv5n279fqjbXwAAAP//AwBQSwMEFAAGAAgAAAAhAJy9&#10;xcffAAAACQEAAA8AAABkcnMvZG93bnJldi54bWxMj8FugzAQRO+V+g/WVuqtMakCAoqJoqg9RapK&#10;6KFHgzdgBa8JdhLy93VO7W1WM5p5W6xnM7ALTk5bErBcRMCQWqs0dQK+64+XFJjzkpQcLKGAGzpY&#10;l48PhcyVvVKFl73vWCghl0sBvfdjzrlrezTSLeyIFLyDnYz04Zw6riZ5DeVm4K9RlHAjNYWFXo64&#10;7bE97s9GwOaHqnd9+my+qkOl6zqLaJcchXh+mjdvwDzO/i8Md/yADmVgauyZlGODgFWchKSANIuB&#10;3f0sXQJrgljFMfCy4P8/KH8BAAD//wMAUEsBAi0AFAAGAAgAAAAhALaDOJL+AAAA4QEAABMAAAAA&#10;AAAAAAAAAAAAAAAAAFtDb250ZW50X1R5cGVzXS54bWxQSwECLQAUAAYACAAAACEAOP0h/9YAAACU&#10;AQAACwAAAAAAAAAAAAAAAAAvAQAAX3JlbHMvLnJlbHNQSwECLQAUAAYACAAAACEAzpyV+goCAADw&#10;AwAADgAAAAAAAAAAAAAAAAAuAgAAZHJzL2Uyb0RvYy54bWxQSwECLQAUAAYACAAAACEAnL3Fx98A&#10;AAAJAQAADwAAAAAAAAAAAAAAAABkBAAAZHJzL2Rvd25yZXYueG1sUEsFBgAAAAAEAAQA8wAAAHAF&#10;AAAAAA==&#10;" filled="f" stroked="f">
                      <v:textbox inset="0,0,0,0">
                        <w:txbxContent>
                          <w:p w14:paraId="08E662B7" w14:textId="51E1DBA6" w:rsidR="00FB10D6" w:rsidRPr="00017647" w:rsidRDefault="00037501" w:rsidP="00017647">
                            <w:pPr>
                              <w:bidi/>
                              <w:spacing w:before="0" w:after="0" w:line="200" w:lineRule="exact"/>
                              <w:jc w:val="center"/>
                              <w:rPr>
                                <w:rFonts w:ascii="Dubai" w:hAnsi="Dubai" w:cs="Dubai"/>
                                <w:sz w:val="20"/>
                                <w:szCs w:val="20"/>
                                <w:lang w:val="en-PH"/>
                              </w:rPr>
                            </w:pPr>
                            <w:r w:rsidRPr="00017647">
                              <w:rPr>
                                <w:rFonts w:ascii="Dubai" w:hAnsi="Dubai" w:cs="Dubai"/>
                                <w:b/>
                                <w:bCs/>
                                <w:sz w:val="20"/>
                                <w:szCs w:val="20"/>
                                <w:rtl/>
                                <w:lang w:val="ar"/>
                              </w:rPr>
                              <w:t xml:space="preserve">المبادئ </w:t>
                            </w:r>
                            <w:r w:rsidR="00017647" w:rsidRPr="00017647">
                              <w:rPr>
                                <w:rFonts w:ascii="Dubai" w:hAnsi="Dubai" w:cs="Dubai"/>
                                <w:b/>
                                <w:bCs/>
                                <w:sz w:val="20"/>
                                <w:szCs w:val="20"/>
                                <w:lang w:val="ar"/>
                              </w:rPr>
                              <w:br/>
                            </w:r>
                            <w:r w:rsidRPr="00017647">
                              <w:rPr>
                                <w:rFonts w:ascii="Dubai" w:hAnsi="Dubai" w:cs="Dubai"/>
                                <w:b/>
                                <w:bCs/>
                                <w:sz w:val="20"/>
                                <w:szCs w:val="20"/>
                                <w:rtl/>
                                <w:lang w:val="ar"/>
                              </w:rPr>
                              <w:t>التوجيهية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655EBD" w:rsidRPr="00B6698C">
              <w:rPr>
                <w:rFonts w:cs="Dubai"/>
                <w:noProof/>
              </w:rPr>
              <w:drawing>
                <wp:inline distT="0" distB="0" distL="0" distR="0" wp14:anchorId="58B45D44" wp14:editId="1A6AD737">
                  <wp:extent cx="1482725" cy="1482725"/>
                  <wp:effectExtent l="0" t="0" r="3175" b="3175"/>
                  <wp:docPr id="618593668" name="Picture 7" descr="وثيقة إرشادات وأيقونة تغيي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8593668" name="Picture 7" descr="وثيقة إرشادات وأيقونة تغيير."/>
                          <pic:cNvPicPr/>
                        </pic:nvPicPr>
                        <pic:blipFill>
                          <a:blip r:embed="rId4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A5224DB" w14:textId="77777777" w:rsidR="001541CC" w:rsidRPr="00B6698C" w:rsidRDefault="00037501" w:rsidP="00B6698C">
            <w:pPr>
              <w:bidi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سنقوم بتحديث إرشاداتنا حول كيفية عمل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7C5CC550" w14:textId="77777777" w:rsidR="00D1590E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سنقوم بتضمين معلومات حول كيف:</w:t>
            </w:r>
          </w:p>
          <w:p w14:paraId="0E0A9383" w14:textId="77777777" w:rsidR="005F7F44" w:rsidRPr="00B6698C" w:rsidRDefault="00037501" w:rsidP="00B6698C">
            <w:pPr>
              <w:pStyle w:val="ListParagraph"/>
              <w:numPr>
                <w:ilvl w:val="0"/>
                <w:numId w:val="39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تكون آمنة لجميع الثقافات</w:t>
            </w:r>
          </w:p>
          <w:p w14:paraId="46C9CF66" w14:textId="77777777" w:rsidR="005F7F44" w:rsidRPr="00B6698C" w:rsidRDefault="00037501" w:rsidP="00B6698C">
            <w:pPr>
              <w:pStyle w:val="ListParagraph"/>
              <w:numPr>
                <w:ilvl w:val="0"/>
                <w:numId w:val="39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تستخدم الكلمات التي يفهمها المشاركون</w:t>
            </w:r>
          </w:p>
          <w:p w14:paraId="4726487B" w14:textId="77777777" w:rsidR="005F7F44" w:rsidRPr="00B6698C" w:rsidRDefault="00037501" w:rsidP="00B6698C">
            <w:pPr>
              <w:pStyle w:val="ListParagraph"/>
              <w:numPr>
                <w:ilvl w:val="0"/>
                <w:numId w:val="39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تكون</w:t>
            </w:r>
            <w:r w:rsidRPr="00B6698C">
              <w:rPr>
                <w:rStyle w:val="Strong"/>
                <w:rFonts w:cs="Dubai"/>
                <w:rtl/>
                <w:lang w:val="ar"/>
              </w:rPr>
              <w:t xml:space="preserve"> شمولية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3F1889DA" w14:textId="77777777" w:rsidTr="000F142F">
        <w:trPr>
          <w:trHeight w:val="3674"/>
        </w:trPr>
        <w:tc>
          <w:tcPr>
            <w:tcW w:w="2551" w:type="dxa"/>
            <w:vAlign w:val="center"/>
          </w:tcPr>
          <w:p w14:paraId="73F7043E" w14:textId="77777777" w:rsidR="005C7C7B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FCF26D6" wp14:editId="191188A8">
                  <wp:extent cx="1482725" cy="1482725"/>
                  <wp:effectExtent l="0" t="0" r="3175" b="3175"/>
                  <wp:docPr id="1563081769" name="Picture 8" descr="مجموعة من الأشخاص وسهم منحني حوله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63081769" name="Picture 8" descr="مجموعة من الأشخاص وسهم منحني حولهم."/>
                          <pic:cNvPicPr/>
                        </pic:nvPicPr>
                        <pic:blipFill>
                          <a:blip r:embed="rId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66ABCC7" w14:textId="77777777" w:rsidR="005C7C7B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عندما يكون شيء ما شمولياً، فهذا يعني أن الجميع:</w:t>
            </w:r>
          </w:p>
          <w:p w14:paraId="27D8FAAE" w14:textId="77777777" w:rsidR="005C7C7B" w:rsidRPr="00B6698C" w:rsidRDefault="00037501" w:rsidP="00B6698C">
            <w:pPr>
              <w:pStyle w:val="ListParagraph"/>
              <w:numPr>
                <w:ilvl w:val="0"/>
                <w:numId w:val="15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يمكن أن يشارك </w:t>
            </w:r>
          </w:p>
          <w:p w14:paraId="4A15BDA0" w14:textId="77777777" w:rsidR="005C7C7B" w:rsidRPr="00B6698C" w:rsidRDefault="00037501" w:rsidP="00B6698C">
            <w:pPr>
              <w:pStyle w:val="ListParagraph"/>
              <w:numPr>
                <w:ilvl w:val="0"/>
                <w:numId w:val="15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يشعرون وكأنهم ينتمون.</w:t>
            </w:r>
          </w:p>
        </w:tc>
      </w:tr>
      <w:tr w:rsidR="004F407F" w:rsidRPr="00B6698C" w14:paraId="0E63FDA9" w14:textId="77777777" w:rsidTr="000F142F">
        <w:trPr>
          <w:trHeight w:val="3674"/>
        </w:trPr>
        <w:tc>
          <w:tcPr>
            <w:tcW w:w="2551" w:type="dxa"/>
            <w:vAlign w:val="center"/>
          </w:tcPr>
          <w:p w14:paraId="2B6D4B29" w14:textId="77777777" w:rsidR="00D1590E" w:rsidRPr="00B6698C" w:rsidRDefault="00037501" w:rsidP="00B6698C">
            <w:pPr>
              <w:spacing w:line="240" w:lineRule="auto"/>
              <w:jc w:val="center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0B44F40" wp14:editId="30512943">
                  <wp:extent cx="1482725" cy="1482725"/>
                  <wp:effectExtent l="0" t="0" r="3175" b="3175"/>
                  <wp:docPr id="2080129434" name="Picture 9" descr="شخص يكتب في مستند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0129434" name="Picture 9" descr="شخص يكتب في مستند."/>
                          <pic:cNvPicPr/>
                        </pic:nvPicPr>
                        <pic:blipFill>
                          <a:blip r:embed="rId4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1AE92B01" w14:textId="77777777" w:rsidR="000231A1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تتبع:</w:t>
            </w:r>
          </w:p>
          <w:p w14:paraId="7E23874C" w14:textId="77777777" w:rsidR="000231A1" w:rsidRPr="00B6698C" w:rsidRDefault="00037501" w:rsidP="00B6698C">
            <w:pPr>
              <w:pStyle w:val="ListParagraph"/>
              <w:numPr>
                <w:ilvl w:val="0"/>
                <w:numId w:val="7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كم عدد الإرشادات التي نقوم بتحديثها</w:t>
            </w:r>
          </w:p>
          <w:p w14:paraId="340A68D2" w14:textId="67659798" w:rsidR="00D1590E" w:rsidRPr="00B6698C" w:rsidRDefault="00037501" w:rsidP="00B6698C">
            <w:pPr>
              <w:pStyle w:val="ListParagraph"/>
              <w:numPr>
                <w:ilvl w:val="0"/>
                <w:numId w:val="7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ما هي الإرشادات التي تدعم ما يحتاجه المشاركون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في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p w14:paraId="2D06E6CE" w14:textId="77777777" w:rsidR="00B9271E" w:rsidRPr="00B6698C" w:rsidRDefault="00037501" w:rsidP="00B6698C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B6698C">
        <w:rPr>
          <w:rFonts w:cs="Dubai"/>
        </w:rPr>
        <w:br w:type="page"/>
      </w:r>
    </w:p>
    <w:p w14:paraId="7CD13F54" w14:textId="77777777" w:rsidR="005C7C7B" w:rsidRPr="00B6698C" w:rsidRDefault="00037501" w:rsidP="00B6698C">
      <w:pPr>
        <w:pStyle w:val="Heading3"/>
        <w:bidi/>
        <w:spacing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60288" behindDoc="1" locked="0" layoutInCell="1" allowOverlap="1" wp14:anchorId="34A8AF1B" wp14:editId="752A5E55">
                <wp:simplePos x="0" y="0"/>
                <wp:positionH relativeFrom="margin">
                  <wp:posOffset>-12065</wp:posOffset>
                </wp:positionH>
                <wp:positionV relativeFrom="paragraph">
                  <wp:posOffset>273381</wp:posOffset>
                </wp:positionV>
                <wp:extent cx="5798820" cy="241300"/>
                <wp:effectExtent l="19050" t="19050" r="30480" b="25400"/>
                <wp:wrapNone/>
                <wp:docPr id="1558487822" name="Group 155848782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3595544" name="Straight Connector 13595544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27633035" name="Oval 132763303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EAF079F" id="Group 1558487822" o:spid="_x0000_s1026" alt="&quot;&quot;" style="position:absolute;margin-left:-.95pt;margin-top:21.55pt;width:456.6pt;height:19pt;flip:x;z-index:-251656192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BvU7bwMAADYJAAAOAAAAZHJzL2Uyb0RvYy54bWy8Vt9P2zAQfp+0/8HK+0iTNm0akSLWDfaA&#10;AA0mno3j/JAc27MNKfvrd3bitEBhG5PoQ2o7d+fzd9/ny+HRpmXonirdCJ4H0cEkQJQTUTS8yoMf&#10;1yef0gBpg3mBmeA0Dx6oDo5WHz8cdjKjsagFK6hCEITrrJN5UBsjszDUpKYt1gdCUg4vS6FabGCq&#10;qrBQuIPoLQvjyWQedkIVUglCtYbVL/3LYOXilyUl5qIsNTWI5QHkZtxTueetfYarQ5xVCsu6IUMa&#10;+A1ZtLjhsOkY6gs2GN2p5lmotiFKaFGaAyLaUJRlQ6g7A5wmmjw5zakSd9Kdpcq6So4wAbRPcHpz&#10;WHJ+f6lQU0DtkiSdpYs0jgPEcQu1ctujnXUAq5NVBj6nSl7JSzUsVP3Mnn9TqhaVrJHfIKJDBM6I&#10;Ng7whxFwujGIwGKyWKZpDHUh8C6eRdPJUBFSQ9meuZH669ZxGS0h08ExmTnHsE9gdRjaPMe0Ognk&#10;0lv89P/hd1VjSV1ZtMXC4zdNlkkym3n0rozCTVUbtBacAw+FQpE3cbg55zUfUNSZBkA9hPb/EXAA&#10;zTxOe7pu0Yvmi+kAwuPz40wqbU6paJEd5AFruE0ZZ/j+TBvYH6DyJnaZcdTlwTSNoAKIYFCi4oXd&#10;DpD0qbmReWC0d/hOSyAOVLGvs5MsXTOF7jGIDRNCuYlcCBserK1b2TA2Ok5cRq86DvbWlTo5/4vz&#10;6OF2FtyMzm3Dhdq3u9n4lMve3iPQn9tCcCuKB1c0Bw3wyqriXQgWL+bT6WSaeIpdANJAqnF5S6tR&#10;nL52XhgjrZIkWcwTIM9zVYIQrZ5e0taWOAO3KAO961fppQVrihOova2EVtXtyJP0eD0fxfvIbJeS&#10;zu3FGPPP8XIxH6i2EwM4zrgvoFPXSxSO93HBU9htXuOC9sxOJvDzm9k+ZUnvBLWf5X8hj/dmORuF&#10;+QeWIyX6lqklOWngJjnD2lxiBT0SCAJ931zAo2QCLg8xjAJUC/Vr37q1h6sX3gaog56bB/rnHVYU&#10;+HzXrgXcGhF8LUjihhBfGeaHpRLtDbT6YxsBXmFOIE4eEKP8ZG36vg4fC4QeHzszaLISmzN+JYm/&#10;p+ytd725wUoO9DVwn54Lf6k/uyF724FFvfaHiZO+6zTQnB0Bhg8J2/13585++7mz+g0AAP//AwBQ&#10;SwMEFAAGAAgAAAAhADtL6M7eAAAACAEAAA8AAABkcnMvZG93bnJldi54bWxMj81OwzAQhO9IvIO1&#10;SNxaxzRCbZpNVSGBEOJC+FGPbrxNLOJ1FLtteHvMiR5HM5r5ptxMrhcnGoP1jKDmGQjixhvLLcLH&#10;++NsCSJEzUb3ngnhhwJsquurUhfGn/mNTnVsRSrhUGiELsahkDI0HTkd5n4gTt7Bj07HJMdWmlGf&#10;U7nr5V2W3UunLaeFTg/00FHzXR8dwufW5pR/7V5es4bo2cjdU21zxNubabsGEWmK/2H4w0/oUCWm&#10;vT+yCaJHmKlVSiLkCwUi+SulFiD2CEulQFalvDxQ/QIAAP//AwBQSwECLQAUAAYACAAAACEAtoM4&#10;kv4AAADhAQAAEwAAAAAAAAAAAAAAAAAAAAAAW0NvbnRlbnRfVHlwZXNdLnhtbFBLAQItABQABgAI&#10;AAAAIQA4/SH/1gAAAJQBAAALAAAAAAAAAAAAAAAAAC8BAABfcmVscy8ucmVsc1BLAQItABQABgAI&#10;AAAAIQA8BvU7bwMAADYJAAAOAAAAAAAAAAAAAAAAAC4CAABkcnMvZTJvRG9jLnhtbFBLAQItABQA&#10;BgAIAAAAIQA7S+jO3gAAAAgBAAAPAAAAAAAAAAAAAAAAAMkFAABkcnMvZG93bnJldi54bWxQSwUG&#10;AAAAAAQABADzAAAA1AYAAAAA&#10;">
                <v:line id="Straight Connector 13595544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4/BGNyAAAAOEAAAAPAAAAZHJzL2Rvd25yZXYueG1sRE9Na8JA&#10;EL0X/A/LCL2Uuqk1pUZXqZaCUA9qA+Y4ZMckmJ0N2Y3Gf98tCD0+3vd82ZtaXKh1lWUFL6MIBHFu&#10;dcWFgvTn6/kdhPPIGmvLpOBGDpaLwcMcE22vvKfLwRcihLBLUEHpfZNI6fKSDLqRbYgDd7KtQR9g&#10;W0jd4jWEm1qOo+hNGqw4NJTY0Lqk/HzojILjbb/udp+NzOo0y7bH76e0W3VKPQ77jxkIT73/F9/d&#10;Gx3mv8bTOJ5M4O9RgCAXvwAAAP//AwBQSwECLQAUAAYACAAAACEA2+H2y+4AAACFAQAAEwAAAAAA&#10;AAAAAAAAAAAAAAAAW0NvbnRlbnRfVHlwZXNdLnhtbFBLAQItABQABgAIAAAAIQBa9CxbvwAAABUB&#10;AAALAAAAAAAAAAAAAAAAAB8BAABfcmVscy8ucmVsc1BLAQItABQABgAIAAAAIQA4/BGNyAAAAOEA&#10;AAAPAAAAAAAAAAAAAAAAAAcCAABkcnMvZG93bnJldi54bWxQSwUGAAAAAAMAAwC3AAAA/AIAAAAA&#10;" strokecolor="#65276f [3044]" strokeweight="3pt">
                  <v:stroke endcap="round"/>
                </v:line>
                <v:oval id="Oval 132763303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yu4i7xwAAAOMAAAAPAAAAZHJzL2Rvd25yZXYueG1sRE87b8Iw&#10;EN6R+A/WVeoGTrEKKMUgRB9iYOExMJ7iI4kan0PshPTf10hIjPe9b7HqbSU6anzpWMPbOAFBnDlT&#10;cq7hdPwezUH4gGywckwa/sjDajkcLDA17sZ76g4hFzGEfYoaihDqVEqfFWTRj11NHLmLayyGeDa5&#10;NA3eYrit5CRJptJiybGhwJo2BWW/h9ZqUOh3bXU188+vY9eGy/Zc/7RnrV9f+vUHiEB9eIof7q2J&#10;89VkNlUqUe9w/ykCIJf/AAAA//8DAFBLAQItABQABgAIAAAAIQDb4fbL7gAAAIUBAAATAAAAAAAA&#10;AAAAAAAAAAAAAABbQ29udGVudF9UeXBlc10ueG1sUEsBAi0AFAAGAAgAAAAhAFr0LFu/AAAAFQEA&#10;AAsAAAAAAAAAAAAAAAAAHwEAAF9yZWxzLy5yZWxzUEsBAi0AFAAGAAgAAAAhAPK7iLvHAAAA4wAA&#10;AA8AAAAAAAAAAAAAAAAABwIAAGRycy9kb3ducmV2LnhtbFBLBQYAAAAAAwADALcAAAD7AgAAAAA=&#10;" fillcolor="#8ac640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3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5EDB111C" w14:textId="77777777" w:rsidTr="000F142F">
        <w:trPr>
          <w:trHeight w:val="3628"/>
        </w:trPr>
        <w:tc>
          <w:tcPr>
            <w:tcW w:w="2551" w:type="dxa"/>
            <w:vAlign w:val="center"/>
          </w:tcPr>
          <w:p w14:paraId="02777933" w14:textId="77777777" w:rsidR="005C7C7B" w:rsidRPr="00B6698C" w:rsidRDefault="00037501" w:rsidP="00B6698C">
            <w:pPr>
              <w:pStyle w:val="Image"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27B860A" wp14:editId="37D212F0">
                  <wp:extent cx="1482725" cy="1482725"/>
                  <wp:effectExtent l="0" t="0" r="3175" b="3175"/>
                  <wp:docPr id="537006084" name="Picture 5" descr="شخصان يقرآن وثيقة معًا. فوقهم فقاعة تفكير تظهر مجموعة من المشاركي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7006084" name="Picture 5" descr="شخصان يقرآن وثيقة معًا. فوقهم فقاعة تفكير تظهر مجموعة من المشاركين."/>
                          <pic:cNvPicPr/>
                        </pic:nvPicPr>
                        <pic:blipFill>
                          <a:blip r:embed="rId4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C713A6C" w14:textId="77777777" w:rsidR="005C7C7B" w:rsidRPr="00B6698C" w:rsidRDefault="00037501" w:rsidP="00B6698C">
            <w:pPr>
              <w:bidi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سندعم </w:t>
            </w:r>
            <w:r w:rsidR="00C06564" w:rsidRPr="00B6698C">
              <w:rPr>
                <w:rStyle w:val="Strong"/>
                <w:rFonts w:cs="Dubai"/>
                <w:rtl/>
                <w:lang w:val="ar"/>
              </w:rPr>
              <w:t xml:space="preserve">مخططي </w:t>
            </w:r>
            <w:r w:rsidR="00C06564" w:rsidRPr="00D917D5">
              <w:rPr>
                <w:rStyle w:val="Strong"/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 xml:space="preserve"> لفهم ما يحتاجه المشاركون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بشكل أفضل.</w:t>
            </w:r>
          </w:p>
        </w:tc>
      </w:tr>
      <w:tr w:rsidR="004F407F" w:rsidRPr="00B6698C" w14:paraId="25C17D52" w14:textId="77777777" w:rsidTr="000F142F">
        <w:trPr>
          <w:trHeight w:val="3628"/>
        </w:trPr>
        <w:tc>
          <w:tcPr>
            <w:tcW w:w="2551" w:type="dxa"/>
            <w:vAlign w:val="center"/>
          </w:tcPr>
          <w:p w14:paraId="152C41C8" w14:textId="77777777" w:rsidR="00C06564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12D4AD8" wp14:editId="119D0927">
                  <wp:extent cx="1482725" cy="1482725"/>
                  <wp:effectExtent l="0" t="0" r="3175" b="3175"/>
                  <wp:docPr id="1419817102" name="Picture 1419817102" descr="مخطط NDIA وكتابة بالقلم في خط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9817102" name="Picture 1419817102" descr="مخطط NDIA وكتابة بالقلم في خطة NDIS."/>
                          <pic:cNvPicPr/>
                        </pic:nvPicPr>
                        <pic:blipFill>
                          <a:blip r:embed="rId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DE44AA1" w14:textId="77777777" w:rsidR="00C0656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مخطِط </w:t>
            </w:r>
            <w:r w:rsidRPr="00D917D5">
              <w:rPr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 xml:space="preserve"> هو شخص:</w:t>
            </w:r>
          </w:p>
          <w:p w14:paraId="1A0FEC71" w14:textId="77777777" w:rsidR="00C06564" w:rsidRPr="00B6698C" w:rsidRDefault="00037501" w:rsidP="00B6698C">
            <w:pPr>
              <w:pStyle w:val="ListParagraph"/>
              <w:numPr>
                <w:ilvl w:val="0"/>
                <w:numId w:val="1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يضع خططًا جديدة</w:t>
            </w:r>
          </w:p>
          <w:p w14:paraId="6FEE5861" w14:textId="77777777" w:rsidR="00C06564" w:rsidRPr="00B6698C" w:rsidRDefault="00037501" w:rsidP="00B6698C">
            <w:pPr>
              <w:pStyle w:val="ListParagraph"/>
              <w:numPr>
                <w:ilvl w:val="0"/>
                <w:numId w:val="1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يغير الخطط.</w:t>
            </w:r>
          </w:p>
        </w:tc>
      </w:tr>
      <w:tr w:rsidR="004F407F" w:rsidRPr="00B6698C" w14:paraId="5D6A9DAD" w14:textId="77777777" w:rsidTr="000F142F">
        <w:trPr>
          <w:trHeight w:val="3628"/>
        </w:trPr>
        <w:tc>
          <w:tcPr>
            <w:tcW w:w="2551" w:type="dxa"/>
            <w:vAlign w:val="center"/>
          </w:tcPr>
          <w:p w14:paraId="0AF184D7" w14:textId="77777777" w:rsidR="00BF57E6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074D7FC" wp14:editId="2D8ECEF1">
                  <wp:extent cx="1482725" cy="1482725"/>
                  <wp:effectExtent l="0" t="0" r="3175" b="3175"/>
                  <wp:docPr id="1263510605" name="Picture 11" descr="شخص خلف حاجز. وفوقهم توجد فقاعة كلام تظهر لغة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3510605" name="Picture 11" descr="شخص خلف حاجز. وفوقهم توجد فقاعة كلام تظهر لغة أخرى غير الإنجليزية."/>
                          <pic:cNvPicPr/>
                        </pic:nvPicPr>
                        <pic:blipFill>
                          <a:blip r:embed="rId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E81DB9C" w14:textId="6CC759DE" w:rsidR="00BF57E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يتضمن هذا معلومات حول كيفية دعم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عندما تكون اللغة </w:t>
            </w:r>
            <w:r w:rsidR="00F65735">
              <w:rPr>
                <w:rStyle w:val="Strong"/>
                <w:rFonts w:cs="Dubai" w:hint="cs"/>
                <w:rtl/>
                <w:lang w:val="ar"/>
              </w:rPr>
              <w:t>عقبة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06D2CFA9" w14:textId="77777777" w:rsidR="00BF57E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العقبة هي شيء يمنعك من القيام بشيء ما:</w:t>
            </w:r>
          </w:p>
          <w:p w14:paraId="60752DBB" w14:textId="77777777" w:rsidR="00BF57E6" w:rsidRPr="00B6698C" w:rsidRDefault="00037501" w:rsidP="00B6698C">
            <w:pPr>
              <w:pStyle w:val="ListParagraph"/>
              <w:numPr>
                <w:ilvl w:val="0"/>
                <w:numId w:val="4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تحتاج إلى القيام به </w:t>
            </w:r>
          </w:p>
          <w:p w14:paraId="0A6846A3" w14:textId="77777777" w:rsidR="00BF57E6" w:rsidRPr="00B6698C" w:rsidRDefault="00037501" w:rsidP="00B6698C">
            <w:pPr>
              <w:pStyle w:val="ListParagraph"/>
              <w:numPr>
                <w:ilvl w:val="0"/>
                <w:numId w:val="4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تريد فعله.</w:t>
            </w:r>
          </w:p>
        </w:tc>
      </w:tr>
    </w:tbl>
    <w:p w14:paraId="5E2FD41B" w14:textId="77777777" w:rsidR="00B9271E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38044600" w14:textId="77777777" w:rsidTr="000F142F">
        <w:tc>
          <w:tcPr>
            <w:tcW w:w="2551" w:type="dxa"/>
            <w:vAlign w:val="center"/>
          </w:tcPr>
          <w:p w14:paraId="6BE8FCFA" w14:textId="77777777" w:rsidR="008671A4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5AA5B8B5" wp14:editId="22ABEAB2">
                  <wp:extent cx="1482725" cy="1482725"/>
                  <wp:effectExtent l="0" t="0" r="3175" b="3175"/>
                  <wp:docPr id="480144727" name="Picture 6" descr="شخصان ينظران إلى وثيقة معًا. فوقهم مجموعة من فقاعات ال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80144727" name="Picture 6" descr="شخصان ينظران إلى وثيقة معًا. فوقهم مجموعة من فقاعات الكلام."/>
                          <pic:cNvPicPr/>
                        </pic:nvPicPr>
                        <pic:blipFill>
                          <a:blip r:embed="rId5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43DF59C" w14:textId="77777777" w:rsidR="008671A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نتأكد من أن المخططين يعرفون كيفية العثور على المعلومات واستخدامها بلغات مختلفة.</w:t>
            </w:r>
          </w:p>
        </w:tc>
      </w:tr>
      <w:tr w:rsidR="004F407F" w:rsidRPr="00B6698C" w14:paraId="3B75998C" w14:textId="77777777" w:rsidTr="000F142F">
        <w:tc>
          <w:tcPr>
            <w:tcW w:w="2551" w:type="dxa"/>
            <w:vAlign w:val="center"/>
          </w:tcPr>
          <w:p w14:paraId="16FE5029" w14:textId="77777777" w:rsidR="00BF57E6" w:rsidRPr="00B6698C" w:rsidRDefault="00BF57E6" w:rsidP="00B6698C">
            <w:pPr>
              <w:pStyle w:val="Image"/>
              <w:spacing w:before="60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3555E66C" w14:textId="77777777" w:rsidR="00BF57E6" w:rsidRPr="00B6698C" w:rsidRDefault="00037501" w:rsidP="00B6698C">
            <w:pPr>
              <w:bidi/>
              <w:spacing w:before="60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تتبع عدد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الذين:</w:t>
            </w:r>
          </w:p>
        </w:tc>
      </w:tr>
      <w:tr w:rsidR="004F407F" w:rsidRPr="00B6698C" w14:paraId="32FF5DAA" w14:textId="77777777" w:rsidTr="000F142F">
        <w:tc>
          <w:tcPr>
            <w:tcW w:w="2551" w:type="dxa"/>
            <w:vAlign w:val="center"/>
          </w:tcPr>
          <w:p w14:paraId="2990614F" w14:textId="77777777" w:rsidR="00B314B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8577A91" wp14:editId="0F05E698">
                  <wp:extent cx="1482725" cy="1482725"/>
                  <wp:effectExtent l="0" t="0" r="3175" b="3175"/>
                  <wp:docPr id="1438865050" name="Picture 12" descr="مجموعة من الأشخاص من خلفيات CALD تحت 3 فقاعات كلام تقول «مرحبًا» بثلاث لغات مختلف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8865050" name="Picture 12" descr="مجموعة من الأشخاص من خلفيات CALD تحت 3 فقاعات كلام تقول «مرحبًا» بثلاث لغات مختلفة."/>
                          <pic:cNvPicPr/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2F1D830" w14:textId="77777777" w:rsidR="00B314B2" w:rsidRPr="00B6698C" w:rsidRDefault="00037501" w:rsidP="00B6698C">
            <w:pPr>
              <w:pStyle w:val="ListParagraph"/>
              <w:numPr>
                <w:ilvl w:val="0"/>
                <w:numId w:val="41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يستخدمون معلومات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بلغات مختلفة</w:t>
            </w:r>
          </w:p>
        </w:tc>
      </w:tr>
      <w:tr w:rsidR="004F407F" w:rsidRPr="00B6698C" w14:paraId="0399FE34" w14:textId="77777777" w:rsidTr="000F142F">
        <w:tc>
          <w:tcPr>
            <w:tcW w:w="2551" w:type="dxa"/>
            <w:vAlign w:val="center"/>
          </w:tcPr>
          <w:p w14:paraId="09B90D64" w14:textId="77777777" w:rsidR="00B314B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06C077E" wp14:editId="7B686867">
                  <wp:extent cx="1482725" cy="1482725"/>
                  <wp:effectExtent l="0" t="0" r="3175" b="3175"/>
                  <wp:docPr id="1084739912" name="Picture 13" descr="شخص يدعم أحد المشاركي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84739912" name="Picture 13" descr="شخص يدعم أحد المشاركين."/>
                          <pic:cNvPicPr/>
                        </pic:nvPicPr>
                        <pic:blipFill>
                          <a:blip r:embed="rId5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B436582" w14:textId="77777777" w:rsidR="00B314B2" w:rsidRPr="00B6698C" w:rsidRDefault="00037501" w:rsidP="00B6698C">
            <w:pPr>
              <w:pStyle w:val="ListParagraph"/>
              <w:numPr>
                <w:ilvl w:val="0"/>
                <w:numId w:val="41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يحصلون على المساعدات التي يحتاجون إليها</w:t>
            </w:r>
          </w:p>
        </w:tc>
      </w:tr>
      <w:tr w:rsidR="004F407F" w:rsidRPr="00B6698C" w14:paraId="2EA2BCA5" w14:textId="77777777" w:rsidTr="000F142F">
        <w:tc>
          <w:tcPr>
            <w:tcW w:w="2551" w:type="dxa"/>
            <w:vAlign w:val="center"/>
          </w:tcPr>
          <w:p w14:paraId="45B9B96D" w14:textId="77777777" w:rsidR="00B314B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F7A2C87" wp14:editId="3D0B33A6">
                  <wp:extent cx="1482725" cy="1482725"/>
                  <wp:effectExtent l="0" t="0" r="3175" b="3175"/>
                  <wp:docPr id="814829535" name="Picture 7" descr="شخصان ينظران إلى وثيقة معًا. فوقهم فقاعة كلام بداخلها إبهامًا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14829535" name="Picture 7" descr="شخصان ينظران إلى وثيقة معًا. فوقهم فقاعة كلام بداخلها إبهامًا لأعلى."/>
                          <pic:cNvPicPr/>
                        </pic:nvPicPr>
                        <pic:blipFill>
                          <a:blip r:embed="rId5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10B6EB5" w14:textId="77777777" w:rsidR="00B314B2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ind w:left="782" w:hanging="357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يشاركون أنهم حظوا بتجربة جيدة مع مخططهم.</w:t>
            </w:r>
          </w:p>
        </w:tc>
      </w:tr>
    </w:tbl>
    <w:p w14:paraId="342BC3D6" w14:textId="77777777" w:rsidR="00B9271E" w:rsidRPr="00B6698C" w:rsidRDefault="00037501" w:rsidP="00B6698C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B6698C">
        <w:rPr>
          <w:rFonts w:cs="Dubai"/>
        </w:rPr>
        <w:br w:type="page"/>
      </w:r>
    </w:p>
    <w:p w14:paraId="0E04A912" w14:textId="77777777" w:rsidR="005C7C7B" w:rsidRPr="00B6698C" w:rsidRDefault="00037501" w:rsidP="00B6698C">
      <w:pPr>
        <w:pStyle w:val="Heading3"/>
        <w:bidi/>
        <w:spacing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62336" behindDoc="1" locked="0" layoutInCell="1" allowOverlap="1" wp14:anchorId="71C943D7" wp14:editId="14002DA8">
                <wp:simplePos x="0" y="0"/>
                <wp:positionH relativeFrom="margin">
                  <wp:posOffset>-55576</wp:posOffset>
                </wp:positionH>
                <wp:positionV relativeFrom="paragraph">
                  <wp:posOffset>262890</wp:posOffset>
                </wp:positionV>
                <wp:extent cx="5798820" cy="241300"/>
                <wp:effectExtent l="19050" t="19050" r="30480" b="25400"/>
                <wp:wrapNone/>
                <wp:docPr id="1128818363" name="Group 112881836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38109032" name="Straight Connector 138109032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19012414" name="Oval 121901241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1A8398A" id="Group 1128818363" o:spid="_x0000_s1026" alt="&quot;&quot;" style="position:absolute;margin-left:-4.4pt;margin-top:20.7pt;width:456.6pt;height:19pt;flip:x;z-index:-251654144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6N7PdAMAADgJAAAOAAAAZHJzL2Uyb0RvYy54bWy8Vk1T2zAQvXem/0Hje/FHSHA8OEyaFnpg&#10;gCl0OAtZ/piRJVVScOiv70q2nACBtnSGHBxJ3l2t3r6n9fHJpmXonirdCJ4H8UEUIMqJKBpe5cGP&#10;m9NPaYC0wbzATHCaBw9UByeLjx+OO5nRRNSCFVQhCMJ11sk8qI2RWRhqUtMW6wMhKYeXpVAtNjBV&#10;VVgo3EH0loVJFM3CTqhCKkGo1rD6pX8ZLFz8sqTEXJalpgaxPIDcjHsq97yzz3BxjLNKYVk3ZEgD&#10;vyGLFjccNh1DfcEGo7VqnoVqG6KEFqU5IKINRVk2hLozwGni6MlpzpRYS3eWKusqOcIE0D7B6c1h&#10;ycX9lUJNAbWLkzSN08lsEiCOW6iV2x7trANYnawy8DlT8lpeqWGh6mf2/JtStahkjfwGER0icEa0&#10;cYA/jIDTjUEEFqdH8zRNoC4E3iWH8SQaKkJqKNszN1J/3TrO43kyOk4PnWPYJ7A4Dm2eY1qdBHLp&#10;LX76//C7rrGkrizaYuHxm6RxNI8mkFQP37VRuKlqg1aCcyCiUCgebRxyzn3FBxx1pgFSD6L9fwQd&#10;gDNL0p6wW/zi2ZHd0eL3GAGcSaXNGRUtsoM8YA23SeMM359rA/sDWN7ELjOOujywCdp6YNCi4oXd&#10;DrD0qbmReWC0d/hOS6AO1LGvtBMtXTGF7jHIDRNCuYldCBserK1b2TA2OkYuo1cdB3vrSp2g/8V5&#10;9HA7C25G57bhQu3b3Wx8ymVv7xHoz20huBPFgyuagwaYZXXxHhRL4nkUg04OPccuAWkUb5e3tBrl&#10;6WvnpTHSajqdHs2mQB7PHQB4kBdsYRXlZflUXVviDNyiDBSvX6WXFqwpTqH2thJaVXcjT9LlajbK&#10;95HZLiWd24sxZp+T+dFsoNpODOA4476ATl0vUTjZxwVPYbd5jQvaM3sawc9vZjuVJb0T1H6W/4U8&#10;3pvlbBTmH1iOlOibppbktIGb5Bxrc4UVdEkgCHR+cwmPkgm4PMQwClAt1K9969YeLl94G6AOum4e&#10;6J9rrCjwed2uBNwaMXwvSOKGEF8Z5oelEu0tNPuljQCvMCcQJw+IUX6yMn1nh88FQpdLZwZtVmJz&#10;zq8l8feUvfVuNrdYyYG+Bnh/Ify1/uyG7G0HFvXaHyZO+q7XQHt2BBg+JWz/3507++0Hz+I3AAAA&#10;//8DAFBLAwQUAAYACAAAACEAIuz1dd0AAAAIAQAADwAAAGRycy9kb3ducmV2LnhtbEyPwU7DMBBE&#10;70j8g7VI3Fq7yII2zaaqkEAIcSFA1aMbL4lFbEex24a/ZznBbUczmnlbbibfixONycWAsJgrEBSa&#10;aF1oEd7fHmZLECmbYE0fAyF8U4JNdXlRmsLGc3ilU51bwSUhFQahy3kopExNR96keRwosPcZR28y&#10;y7GVdjRnLve9vFHqVnrjAi90ZqD7jpqv+ugRPrZOk97tn19UQ/Rk5f6xdhrx+mrarkFkmvJfGH7x&#10;GR0qZjrEY7BJ9AizJZNnBL3QINhfKc3HAeFupUFWpfz/QPUDAAD//wMAUEsBAi0AFAAGAAgAAAAh&#10;ALaDOJL+AAAA4QEAABMAAAAAAAAAAAAAAAAAAAAAAFtDb250ZW50X1R5cGVzXS54bWxQSwECLQAU&#10;AAYACAAAACEAOP0h/9YAAACUAQAACwAAAAAAAAAAAAAAAAAvAQAAX3JlbHMvLnJlbHNQSwECLQAU&#10;AAYACAAAACEAD+jez3QDAAA4CQAADgAAAAAAAAAAAAAAAAAuAgAAZHJzL2Uyb0RvYy54bWxQSwEC&#10;LQAUAAYACAAAACEAIuz1dd0AAAAIAQAADwAAAAAAAAAAAAAAAADOBQAAZHJzL2Rvd25yZXYueG1s&#10;UEsFBgAAAAAEAAQA8wAAANgGAAAAAA==&#10;">
                <v:line id="Straight Connector 138109032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K0kcIyAAAAOIAAAAPAAAAZHJzL2Rvd25yZXYueG1sRE9da8Iw&#10;FH0X9h/CHexFNFFhuGqUzTEYzAd1Bft4aa5tsbkpTar13y/CwMfD+V6ue1uLC7W+cqxhMlYgiHNn&#10;Ki40pL9fozkIH5AN1o5Jw408rFdPgyUmxl15T5dDKEQMYZ+ghjKEJpHS5yVZ9GPXEEfu5FqLIcK2&#10;kKbFawy3tZwq9SotVhwbSmxoU1J+PnRWw/G233S7z0ZmdZpl2+PPMO0+Oq1fnvv3BYhAfXiI/93f&#10;Js6fzSfqTc2mcL8UMcjVHwAAAP//AwBQSwECLQAUAAYACAAAACEA2+H2y+4AAACFAQAAEwAAAAAA&#10;AAAAAAAAAAAAAAAAW0NvbnRlbnRfVHlwZXNdLnhtbFBLAQItABQABgAIAAAAIQBa9CxbvwAAABUB&#10;AAALAAAAAAAAAAAAAAAAAB8BAABfcmVscy8ucmVsc1BLAQItABQABgAIAAAAIQCK0kcIyAAAAOIA&#10;AAAPAAAAAAAAAAAAAAAAAAcCAABkcnMvZG93bnJldi54bWxQSwUGAAAAAAMAAwC3AAAA/AIAAAAA&#10;" strokecolor="#65276f [3044]" strokeweight="3pt">
                  <v:stroke endcap="round"/>
                </v:line>
                <v:oval id="Oval 121901241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K64fxgAAAOMAAAAPAAAAZHJzL2Rvd25yZXYueG1sRE9Li8Iw&#10;EL4L/ocwgjdNW2XRahTZFx724uPgcWjGtthMuk1au/9+Iwge53vPetubSnTUuNKygngagSDOrC45&#10;V3A+fU0WIJxH1lhZJgV/5GC7GQ7WmGp75wN1R5+LEMIuRQWF93UqpcsKMuimtiYO3NU2Bn04m1zq&#10;Bu8h3FQyiaI3abDk0FBgTe8FZbdjaxTM0P201a9efHyeutZf95f6u70oNR71uxUIT71/iZ/uvQ7z&#10;k3gZxck8nsPjpwCA3PwDAAD//wMAUEsBAi0AFAAGAAgAAAAhANvh9svuAAAAhQEAABMAAAAAAAAA&#10;AAAAAAAAAAAAAFtDb250ZW50X1R5cGVzXS54bWxQSwECLQAUAAYACAAAACEAWvQsW78AAAAVAQAA&#10;CwAAAAAAAAAAAAAAAAAfAQAAX3JlbHMvLnJlbHNQSwECLQAUAAYACAAAACEAKCuuH8YAAADjAAAA&#10;DwAAAAAAAAAAAAAAAAAHAgAAZHJzL2Rvd25yZXYueG1sUEsFBgAAAAADAAMAtwAAAPoCAAAAAA==&#10;" fillcolor="#8ac640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4</w:t>
      </w:r>
    </w:p>
    <w:tbl>
      <w:tblPr>
        <w:bidiVisual/>
        <w:tblW w:w="9524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227"/>
        <w:gridCol w:w="170"/>
      </w:tblGrid>
      <w:tr w:rsidR="004F407F" w:rsidRPr="00B6698C" w14:paraId="40B41823" w14:textId="77777777" w:rsidTr="000F142F">
        <w:trPr>
          <w:gridAfter w:val="2"/>
          <w:wAfter w:w="397" w:type="dxa"/>
          <w:trHeight w:val="3288"/>
        </w:trPr>
        <w:tc>
          <w:tcPr>
            <w:tcW w:w="2551" w:type="dxa"/>
            <w:vAlign w:val="center"/>
          </w:tcPr>
          <w:p w14:paraId="63D6DBD6" w14:textId="77777777" w:rsidR="005C7C7B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772E824" wp14:editId="2E40705D">
                  <wp:extent cx="1482725" cy="1482725"/>
                  <wp:effectExtent l="0" t="0" r="3175" b="3175"/>
                  <wp:docPr id="502621758" name="Picture 8" descr="موظف NDIS يدعم شخصًا ما. وخلفهم خريطة للعالم بسهم يشير إلى أسترالي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02621758" name="Picture 8" descr="موظف NDIS يدعم شخصًا ما. وخلفهم خريطة للعالم بسهم يشير إلى أستراليا."/>
                          <pic:cNvPicPr/>
                        </pic:nvPicPr>
                        <pic:blipFill>
                          <a:blip r:embed="rId5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4BC7D17" w14:textId="77777777" w:rsidR="005C7C7B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سنشارك المعلومات مع موظفينا وشركائنا حول كيفية دعم الأشخاص الجدد في أستراليا.</w:t>
            </w:r>
          </w:p>
          <w:p w14:paraId="0E17C382" w14:textId="77777777" w:rsidR="005C7C7B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وهذا يشمل الدعم الآمن </w:t>
            </w:r>
            <w:r w:rsidRPr="00B6698C">
              <w:rPr>
                <w:rStyle w:val="Strong"/>
                <w:rFonts w:cs="Dubai"/>
                <w:rtl/>
                <w:lang w:val="ar"/>
              </w:rPr>
              <w:t>للاجئين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1ED1B7A2" w14:textId="77777777" w:rsidTr="000F142F">
        <w:trPr>
          <w:trHeight w:val="3288"/>
        </w:trPr>
        <w:tc>
          <w:tcPr>
            <w:tcW w:w="2551" w:type="dxa"/>
            <w:vAlign w:val="center"/>
          </w:tcPr>
          <w:p w14:paraId="580EBC3F" w14:textId="77777777" w:rsidR="005C7C7B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9237DF8" wp14:editId="61A4794B">
                  <wp:extent cx="1483200" cy="1112400"/>
                  <wp:effectExtent l="0" t="0" r="3175" b="0"/>
                  <wp:docPr id="1261773750" name="Picture 14" descr="مجموعة من اللاجئين يحملون أمتعتهم عبر الصحراء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1773750" name="Picture 14" descr="مجموعة من اللاجئين يحملون أمتعتهم عبر الصحراء."/>
                          <pic:cNvPicPr/>
                        </pic:nvPicPr>
                        <pic:blipFill>
                          <a:blip r:embed="rId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3641" t="12183" r="36" b="143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973" w:type="dxa"/>
            <w:gridSpan w:val="3"/>
            <w:vAlign w:val="center"/>
          </w:tcPr>
          <w:p w14:paraId="4858AC4E" w14:textId="77777777" w:rsidR="005C7C7B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اللاجئ هو شخص مجبر على مغادرة بلده:</w:t>
            </w:r>
          </w:p>
          <w:p w14:paraId="0CD70A00" w14:textId="77777777" w:rsidR="00C06564" w:rsidRPr="00B6698C" w:rsidRDefault="00037501" w:rsidP="00B6698C">
            <w:pPr>
              <w:pStyle w:val="ListParagraph"/>
              <w:numPr>
                <w:ilvl w:val="0"/>
                <w:numId w:val="4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بسبب العنف - عندما يؤذيك شخص ما </w:t>
            </w:r>
          </w:p>
          <w:p w14:paraId="30A7576D" w14:textId="77777777" w:rsidR="005C7C7B" w:rsidRPr="00B6698C" w:rsidRDefault="00037501" w:rsidP="00B6698C">
            <w:pPr>
              <w:pStyle w:val="ListParagraph"/>
              <w:numPr>
                <w:ilvl w:val="0"/>
                <w:numId w:val="4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حتى يتمكن من البقاء بأمان.</w:t>
            </w:r>
          </w:p>
        </w:tc>
      </w:tr>
      <w:tr w:rsidR="004F407F" w:rsidRPr="00B6698C" w14:paraId="34EB0D0B" w14:textId="77777777" w:rsidTr="000F142F">
        <w:trPr>
          <w:gridAfter w:val="2"/>
          <w:wAfter w:w="397" w:type="dxa"/>
          <w:trHeight w:val="3288"/>
        </w:trPr>
        <w:tc>
          <w:tcPr>
            <w:tcW w:w="2551" w:type="dxa"/>
            <w:vAlign w:val="center"/>
          </w:tcPr>
          <w:p w14:paraId="6E7E7CD1" w14:textId="77777777" w:rsidR="00F25D40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DCE2927" wp14:editId="690DC77C">
                  <wp:extent cx="1482725" cy="1482725"/>
                  <wp:effectExtent l="0" t="0" r="3175" b="3175"/>
                  <wp:docPr id="1671520727" name="Picture 9" descr="موظف NDIS يحمل وثيقة. بجانبهم توجد فقاعة تفكير بداخلها أيقونة معلومات وإبهامًا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1520727" name="Picture 9" descr="موظف NDIS يحمل وثيقة. بجانبهم توجد فقاعة تفكير بداخلها أيقونة معلومات وإبهامًا لأعلى."/>
                          <pic:cNvPicPr/>
                        </pic:nvPicPr>
                        <pic:blipFill>
                          <a:blip r:embed="rId5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5875C42" w14:textId="77777777" w:rsidR="00836647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نتأكد من أن المزيد من موظفينا وشركائنا يمكنهم العثور على هذه المعلومات واستخدامها.</w:t>
            </w:r>
          </w:p>
        </w:tc>
      </w:tr>
      <w:tr w:rsidR="004F407F" w:rsidRPr="00B6698C" w14:paraId="7170CB6B" w14:textId="77777777" w:rsidTr="000F142F">
        <w:trPr>
          <w:gridAfter w:val="1"/>
          <w:wAfter w:w="170" w:type="dxa"/>
          <w:trHeight w:val="3288"/>
        </w:trPr>
        <w:tc>
          <w:tcPr>
            <w:tcW w:w="2551" w:type="dxa"/>
            <w:vAlign w:val="center"/>
          </w:tcPr>
          <w:p w14:paraId="38603A42" w14:textId="77777777" w:rsidR="00F25D40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0AAC5E0" wp14:editId="4275F672">
                  <wp:extent cx="1482725" cy="1482725"/>
                  <wp:effectExtent l="0" t="0" r="3175" b="3175"/>
                  <wp:docPr id="1703784506" name="Picture 15" descr="شخص يحمل وثيق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03784506" name="Picture 15" descr="شخص يحمل وثيقة NDIS."/>
                          <pic:cNvPicPr/>
                        </pic:nvPicPr>
                        <pic:blipFill>
                          <a:blip r:embed="rId5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5EA7D8F5" w14:textId="77777777" w:rsidR="00F25D40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 اللاجئين والأشخاص الجدد في أستراليا الذين:</w:t>
            </w:r>
          </w:p>
          <w:p w14:paraId="683B06D1" w14:textId="36CF7DFA" w:rsidR="00355CDC" w:rsidRPr="00B6698C" w:rsidRDefault="00171132" w:rsidP="00B6698C">
            <w:pPr>
              <w:pStyle w:val="ListParagraph"/>
              <w:numPr>
                <w:ilvl w:val="0"/>
                <w:numId w:val="43"/>
              </w:numPr>
              <w:bidi/>
              <w:spacing w:line="240" w:lineRule="auto"/>
              <w:rPr>
                <w:rFonts w:cs="Dubai"/>
              </w:rPr>
            </w:pPr>
            <w:r>
              <w:rPr>
                <w:rFonts w:cs="Dubai" w:hint="cs"/>
                <w:rtl/>
                <w:lang w:val="ar"/>
              </w:rPr>
              <w:t>يشاركون</w:t>
            </w:r>
            <w:r w:rsidRPr="00B6698C">
              <w:rPr>
                <w:rFonts w:cs="Dubai"/>
                <w:rtl/>
                <w:lang w:val="ar"/>
              </w:rPr>
              <w:t xml:space="preserve"> في </w:t>
            </w:r>
            <w:r w:rsidRPr="00D917D5">
              <w:rPr>
                <w:rFonts w:cs="FS Me Pro"/>
                <w:rtl/>
                <w:lang w:val="ar"/>
              </w:rPr>
              <w:t>NDIS</w:t>
            </w:r>
          </w:p>
          <w:p w14:paraId="3B817BA2" w14:textId="5120C20D" w:rsidR="00F25D40" w:rsidRPr="00B6698C" w:rsidRDefault="00171132" w:rsidP="00B6698C">
            <w:pPr>
              <w:pStyle w:val="ListParagraph"/>
              <w:numPr>
                <w:ilvl w:val="0"/>
                <w:numId w:val="43"/>
              </w:numPr>
              <w:bidi/>
              <w:spacing w:line="240" w:lineRule="auto"/>
              <w:rPr>
                <w:rFonts w:cs="Dubai"/>
              </w:rPr>
            </w:pPr>
            <w:r>
              <w:rPr>
                <w:rFonts w:cs="Dubai" w:hint="cs"/>
                <w:rtl/>
                <w:lang w:val="ar"/>
              </w:rPr>
              <w:t>يستخدمون</w:t>
            </w:r>
            <w:r w:rsidRPr="00B6698C">
              <w:rPr>
                <w:rFonts w:cs="Dubai"/>
                <w:rtl/>
                <w:lang w:val="ar"/>
              </w:rPr>
              <w:t xml:space="preserve">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p w14:paraId="0F38B259" w14:textId="77777777" w:rsidR="005C7C7B" w:rsidRPr="00B6698C" w:rsidRDefault="00037501" w:rsidP="00B6698C">
      <w:pPr>
        <w:pStyle w:val="Heading3"/>
        <w:bidi/>
        <w:spacing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64384" behindDoc="1" locked="0" layoutInCell="1" allowOverlap="1" wp14:anchorId="427C459C" wp14:editId="6F712B9F">
                <wp:simplePos x="0" y="0"/>
                <wp:positionH relativeFrom="margin">
                  <wp:posOffset>-63500</wp:posOffset>
                </wp:positionH>
                <wp:positionV relativeFrom="paragraph">
                  <wp:posOffset>268936</wp:posOffset>
                </wp:positionV>
                <wp:extent cx="5798820" cy="241300"/>
                <wp:effectExtent l="19050" t="19050" r="30480" b="25400"/>
                <wp:wrapNone/>
                <wp:docPr id="2133591253" name="Group 213359125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2035393053" name="Straight Connector 2035393053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957140330" name="Oval 957140330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F6041D3" id="Group 2133591253" o:spid="_x0000_s1026" alt="&quot;&quot;" style="position:absolute;margin-left:-5pt;margin-top:21.2pt;width:456.6pt;height:19pt;flip:x;z-index:-251652096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KW4HbgMAADgJAAAOAAAAZHJzL2Uyb0RvYy54bWy8Vllv3CAQfq/U/4B4b3zFe1jxVum2SR+i&#10;JOqm6jPB+JAwUCDxpr++A75y95K6D17AM8PwzfcxPnq/bzm6Zdo0UuQ4OggxYoLKohFVjr9enbxb&#10;YWQsEQXhUrAc3zGD32/evjnqVMZiWUteMI0giDBZp3JcW6uyIDC0Zi0xB1IxAS9LqVtiYaqroNCk&#10;g+gtD+IwXASd1IXSkjJjYPVj/xJvfPyyZNRelKVhFvEcQ27WP7V/XrtnsDkiWaWJqhs6pEH+IouW&#10;NAI2nUJ9JJagG908CdU2VEsjS3tAZRvIsmwo82eA00Tho9Ocanmj/FmqrKvUBBNA+winvw5Lz28v&#10;NWqKHMdRkqTrKE4TjARpoVZ+e3RvHcDqVJWBz6lWO3Wph4Wqn7nz70vdopI36jOwwSMCZ0R7D/jd&#10;BDjbW0RhMV2uV6sY6kLhXXwYJeFQEVpD2Z640frT7LiO1vHkmB56x6BPYHMUuDyntDoF5DIzfubf&#10;8NvVRDFfFuOwGPELkzRZJ+GM385q0lS1RVspBDBRahTPRh47H2ArBiRNZgDUEUb3/wA8gGcRr3rK&#10;zghGi2UyAPEQA5Ipbewpky1ygxzzRri0SUZuz4yF/QGu0cQtc4G6HCerCKqAKAE1alG47QDNMTU/&#10;snec9Q5fWAnkgUr2tfayZVuu0S0BwRFKmbCRD+HCg7VzKxvOJ8fQZ/Sq42DvXJmX9J84Tx5+Zyns&#10;5Nw2Qurndrf7MeWytx8R6M/tILiWxZ0vmocGuOWU8R9Itk6X0WGYJFCgXqMXADSaV2dSTfIcKzdK&#10;YyJVmqbLRQrUeapLkKJT1CjLx+qaaTMwi3FQvHmVXEbypjiByrs6GF1dTyxZHW8Xk3wfmN0npHd7&#10;McbiQ7xeLgai3YsBDOdiLJ/X1ksEjp9jwkhgv3lNCtbzOg3hN27mOpWjvJfT8xz/DXH8b47zSZa/&#10;4DjSsm+aRtGTBu6RM2LsJdHQJYEg0PntBTxKLuHqkMMIo1rqH8+tO3u4fOEtRh103Ryb7zdEM6Dz&#10;TbuVcGdE8L2gqB9CfG35OCy1bL9Bsz92EeAVERTi5JhaPU62tu/s8LlA2fGxN4M2q4g9EztFx1vK&#10;3XlX+29Eq4G+Fm7Tczle60/ux952YFGv/GHihe97DbRnT4DhU8L1//tzbz9/8Gx+AgAA//8DAFBL&#10;AwQUAAYACAAAACEARX1aLt4AAAAJAQAADwAAAGRycy9kb3ducmV2LnhtbEyPzU7DMBCE70i8g7VI&#10;3Fq7wUIlZFNVSCCEuBB+1KMbL4lFvI5itw1vjznBcTSjmW+qzewHcaQpusAIq6UCQdwG67hDeHu9&#10;X6xBxGTYmiEwIXxThE19flaZ0oYTv9CxSZ3IJRxLg9CnNJZSxrYnb+IyjMTZ+wyTNynLqZN2Mqdc&#10;7gdZKHUtvXGcF3oz0l1P7Vdz8AjvW6dJf+yenlVL9Gjl7qFxGvHyYt7egkg0p78w/OJndKgz0z4c&#10;2EYxICxWKn9JCLrQIHLgRl0VIPYIa6VB1pX8/6D+AQAA//8DAFBLAQItABQABgAIAAAAIQC2gziS&#10;/gAAAOEBAAATAAAAAAAAAAAAAAAAAAAAAABbQ29udGVudF9UeXBlc10ueG1sUEsBAi0AFAAGAAgA&#10;AAAhADj9If/WAAAAlAEAAAsAAAAAAAAAAAAAAAAALwEAAF9yZWxzLy5yZWxzUEsBAi0AFAAGAAgA&#10;AAAhAFEpbgduAwAAOAkAAA4AAAAAAAAAAAAAAAAALgIAAGRycy9lMm9Eb2MueG1sUEsBAi0AFAAG&#10;AAgAAAAhAEV9Wi7eAAAACQEAAA8AAAAAAAAAAAAAAAAAyAUAAGRycy9kb3ducmV2LnhtbFBLBQYA&#10;AAAABAAEAPMAAADTBgAAAAA=&#10;">
                <v:line id="Straight Connector 2035393053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9t3OzQAAAOMAAAAPAAAAZHJzL2Rvd25yZXYueG1sRI9Ba8JA&#10;FITvhf6H5RW8lLpbg6VNXaUqQkEPagPm+Mi+JqHZtyG70fjvu0Khx2FmvmFmi8E24kydrx1reB4r&#10;EMSFMzWXGrKvzdMrCB+QDTaOScOVPCzm93czTI278IHOx1CKCGGfooYqhDaV0hcVWfRj1xJH79t1&#10;FkOUXSlNh5cIt42cKPUiLdYcFypsaVVR8XPsrYbT9bDq9+tW5k2W57vT9jHrl73Wo4fh4x1EoCH8&#10;h//an0bDRCXT5C1R0wRun+IfkPNfAAAA//8DAFBLAQItABQABgAIAAAAIQDb4fbL7gAAAIUBAAAT&#10;AAAAAAAAAAAAAAAAAAAAAABbQ29udGVudF9UeXBlc10ueG1sUEsBAi0AFAAGAAgAAAAhAFr0LFu/&#10;AAAAFQEAAAsAAAAAAAAAAAAAAAAAHwEAAF9yZWxzLy5yZWxzUEsBAi0AFAAGAAgAAAAhANL23c7N&#10;AAAA4wAAAA8AAAAAAAAAAAAAAAAABwIAAGRycy9kb3ducmV2LnhtbFBLBQYAAAAAAwADALcAAAAB&#10;AwAAAAA=&#10;" strokecolor="#65276f [3044]" strokeweight="3pt">
                  <v:stroke endcap="round"/>
                </v:line>
                <v:oval id="Oval 957140330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L1YfeygAAAOIAAAAPAAAAZHJzL2Rvd25yZXYueG1sRI+7bsIw&#10;FIZ3pL6DdSqxEYeGlpBiUFVoxdCFy5DxKD4kUePjNHZC+vb1UInx13/Tt96OphEDda62rGAexSCI&#10;C6trLhVczh+zFITzyBoby6TglxxsNw+TNWba3vhIw8mXIoywy1BB5X2bSemKigy6yLbEwbvazqAP&#10;siul7vAWxk0jn+L4RRqsOTxU2NJ7RcX3qTcKEnRfffOj093+PPT+esjbzz5Xavo4vr2C8DT6e/i/&#10;fdAKVs/L+SJOkgARkAIOyM0fAAAA//8DAFBLAQItABQABgAIAAAAIQDb4fbL7gAAAIUBAAATAAAA&#10;AAAAAAAAAAAAAAAAAABbQ29udGVudF9UeXBlc10ueG1sUEsBAi0AFAAGAAgAAAAhAFr0LFu/AAAA&#10;FQEAAAsAAAAAAAAAAAAAAAAAHwEAAF9yZWxzLy5yZWxzUEsBAi0AFAAGAAgAAAAhAMvVh97KAAAA&#10;4gAAAA8AAAAAAAAAAAAAAAAABwIAAGRycy9kb3ducmV2LnhtbFBLBQYAAAAAAwADALcAAAD+AgAA&#10;AAA=&#10;" fillcolor="#8ac640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5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45"/>
        <w:gridCol w:w="6520"/>
        <w:gridCol w:w="62"/>
      </w:tblGrid>
      <w:tr w:rsidR="004F407F" w:rsidRPr="00B6698C" w14:paraId="7C148B0E" w14:textId="77777777" w:rsidTr="000F142F">
        <w:trPr>
          <w:trHeight w:val="2778"/>
        </w:trPr>
        <w:tc>
          <w:tcPr>
            <w:tcW w:w="2545" w:type="dxa"/>
            <w:vAlign w:val="center"/>
          </w:tcPr>
          <w:p w14:paraId="0D1EB828" w14:textId="77777777" w:rsidR="00AA2B19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6E70110" wp14:editId="27209130">
                  <wp:extent cx="1478915" cy="1478915"/>
                  <wp:effectExtent l="0" t="0" r="6985" b="6985"/>
                  <wp:docPr id="92285862" name="Picture 10" descr="موظف حكومي يدعم شخصًا ما ووثيق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285862" name="Picture 10" descr="موظف حكومي يدعم شخصًا ما ووثيقة NDIS."/>
                          <pic:cNvPicPr/>
                        </pic:nvPicPr>
                        <pic:blipFill>
                          <a:blip r:embed="rId5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82" w:type="dxa"/>
            <w:gridSpan w:val="2"/>
            <w:vAlign w:val="center"/>
          </w:tcPr>
          <w:p w14:paraId="6E8B965E" w14:textId="77777777" w:rsidR="00AA2B19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سنعمل مع المنظمات الحكومية الأخرى لدعم الناس بشكل أفضل للمشاركة في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00F1E33E" w14:textId="77777777" w:rsidTr="000F142F">
        <w:trPr>
          <w:trHeight w:val="2778"/>
        </w:trPr>
        <w:tc>
          <w:tcPr>
            <w:tcW w:w="2545" w:type="dxa"/>
            <w:vAlign w:val="center"/>
          </w:tcPr>
          <w:p w14:paraId="3B27A27B" w14:textId="77777777" w:rsidR="005F5A9C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76EB821" wp14:editId="5D9A8DB9">
                  <wp:extent cx="1478915" cy="1478915"/>
                  <wp:effectExtent l="0" t="0" r="6985" b="6985"/>
                  <wp:docPr id="87536267" name="Picture 11" descr="شخصان يرفعان أيديهما تحت سهم يشير إلى أسترالي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7536267" name="Picture 11" descr="شخصان يرفعان أيديهما تحت سهم يشير إلى أستراليا."/>
                          <pic:cNvPicPr/>
                        </pic:nvPicPr>
                        <pic:blipFill>
                          <a:blip r:embed="rId5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82" w:type="dxa"/>
            <w:gridSpan w:val="2"/>
            <w:vAlign w:val="center"/>
          </w:tcPr>
          <w:p w14:paraId="7A910F0A" w14:textId="77777777" w:rsidR="005F5A9C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وذلك يشمل:</w:t>
            </w:r>
          </w:p>
          <w:p w14:paraId="29FAE1FA" w14:textId="77777777" w:rsidR="00EA0E38" w:rsidRPr="00B6698C" w:rsidRDefault="00037501" w:rsidP="00B6698C">
            <w:pPr>
              <w:pStyle w:val="ListParagraph"/>
              <w:numPr>
                <w:ilvl w:val="0"/>
                <w:numId w:val="4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اللاجئين</w:t>
            </w:r>
          </w:p>
          <w:p w14:paraId="18BC0AAA" w14:textId="77777777" w:rsidR="005F5A9C" w:rsidRPr="00B6698C" w:rsidRDefault="00037501" w:rsidP="00B6698C">
            <w:pPr>
              <w:pStyle w:val="ListParagraph"/>
              <w:numPr>
                <w:ilvl w:val="0"/>
                <w:numId w:val="4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الأشخاص الجُدد في أستراليا.</w:t>
            </w:r>
          </w:p>
        </w:tc>
      </w:tr>
      <w:tr w:rsidR="004F407F" w:rsidRPr="00B6698C" w14:paraId="41180E6B" w14:textId="77777777" w:rsidTr="000F142F">
        <w:trPr>
          <w:trHeight w:val="2778"/>
        </w:trPr>
        <w:tc>
          <w:tcPr>
            <w:tcW w:w="2545" w:type="dxa"/>
            <w:vAlign w:val="center"/>
          </w:tcPr>
          <w:p w14:paraId="5AA77FF0" w14:textId="77777777" w:rsidR="00EA7E2D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D3BD3D8" wp14:editId="4B3AAC95">
                  <wp:extent cx="1478915" cy="1478915"/>
                  <wp:effectExtent l="0" t="0" r="6985" b="6985"/>
                  <wp:docPr id="804146549" name="Picture 12" descr="شخص يحمل وثيقة NDIS. وبجانبهم يوجد رمز معلومات وإبهام لأعلى مع 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04146549" name="Picture 12" descr="شخص يحمل وثيقة NDIS. وبجانبهم يوجد رمز معلومات وإبهام لأعلى مع سهم يشير لأعلى."/>
                          <pic:cNvPicPr/>
                        </pic:nvPicPr>
                        <pic:blipFill>
                          <a:blip r:embed="rId5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82" w:type="dxa"/>
            <w:gridSpan w:val="2"/>
            <w:vAlign w:val="center"/>
          </w:tcPr>
          <w:p w14:paraId="66E3FFCA" w14:textId="77777777" w:rsidR="00EA7E2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سنستخدم معلومات حول الأشخاص الجدد في أستراليا لتسهيل مشاركتهم في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53D8D960" w14:textId="77777777" w:rsidR="00EA7E2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وهذا يشمل </w:t>
            </w:r>
            <w:r w:rsidRPr="00B6698C">
              <w:rPr>
                <w:rStyle w:val="Strong"/>
                <w:rFonts w:cs="Dubai"/>
                <w:rtl/>
                <w:lang w:val="ar"/>
              </w:rPr>
              <w:t>التقييمات</w:t>
            </w:r>
            <w:r w:rsidRPr="00B6698C">
              <w:rPr>
                <w:rFonts w:cs="Dubai"/>
                <w:rtl/>
                <w:lang w:val="ar"/>
              </w:rPr>
              <w:t xml:space="preserve"> التي قاموا بها.</w:t>
            </w:r>
          </w:p>
        </w:tc>
      </w:tr>
      <w:tr w:rsidR="004F407F" w:rsidRPr="00B6698C" w14:paraId="5D753F8A" w14:textId="77777777" w:rsidTr="000F142F">
        <w:trPr>
          <w:trHeight w:val="2778"/>
        </w:trPr>
        <w:tc>
          <w:tcPr>
            <w:tcW w:w="2545" w:type="dxa"/>
            <w:vAlign w:val="center"/>
          </w:tcPr>
          <w:p w14:paraId="52EDF0D8" w14:textId="77777777" w:rsidR="00297E13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7328" behindDoc="0" locked="0" layoutInCell="1" allowOverlap="1" wp14:anchorId="24FBA2ED" wp14:editId="31C4129B">
                      <wp:simplePos x="0" y="0"/>
                      <wp:positionH relativeFrom="column">
                        <wp:posOffset>299720</wp:posOffset>
                      </wp:positionH>
                      <wp:positionV relativeFrom="paragraph">
                        <wp:posOffset>356870</wp:posOffset>
                      </wp:positionV>
                      <wp:extent cx="892175" cy="224790"/>
                      <wp:effectExtent l="0" t="0" r="3175" b="3810"/>
                      <wp:wrapNone/>
                      <wp:docPr id="1313972618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2479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EB59C84" w14:textId="77777777" w:rsidR="00FB10D6" w:rsidRPr="00CD51BB" w:rsidRDefault="00037501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CD51BB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  <w:lang w:val="ar"/>
                                    </w:rPr>
                                    <w:t>التقييم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24FBA2ED" id="_x0000_s1035" type="#_x0000_t202" alt="&quot;&quot;" style="position:absolute;left:0;text-align:left;margin-left:23.6pt;margin-top:28.1pt;width:70.25pt;height:17.7pt;z-index:25174732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oPL9CwIAAPEDAAAOAAAAZHJzL2Uyb0RvYy54bWysU9uO2yAQfa/Uf0C8N469zWZtxVltd7tV&#10;pe1F2u0HYIxjVGAokNjp13fAcRq1b1X9gMbAnJlz5rC5HbUiB+G8BFPTfLGkRBgOrTS7mn57eXxz&#10;Q4kPzLRMgRE1PQpPb7evX20GW4kCelCtcARBjK8GW9M+BFtlmee90MwvwAqDhx04zQL+ul3WOjYg&#10;ulZZsVxeZwO41jrgwnvcfZgO6Tbhd53g4UvXeRGIqin2FtLq0trENdtuWLVzzPaSn9pg/9CFZtJg&#10;0TPUAwuM7J38C0pL7sBDFxYcdAZdJ7lIHJBNvvyDzXPPrEhcUBxvzzL5/wfLPx++OiJbnN1VflWu&#10;i+scJ2aYxlm9iDGQdzCSIso0WF/h7WeL98OI25iSKHv7BPy7Jwbue2Z24s45GHrBWmwzj5nZReqE&#10;4yNIM3yCFsuwfYAENHZORw1RFYLoOK7jeUSxFY6bN2WRr1eUcDwqirfrMo0wY9WcbJ0PHwRoEoOa&#10;OnRAAmeHJx9iM6yar8RaBh6lUskFypChpuWqWKWEixMtA5pUSY31l/GbbBM5vjdtSg5MqinGAsqc&#10;SEeeE+MwNmOSuZy1bKA9ogoOJk/iG8KgB/eTkgH9WFP/Y8+coER9NKhkNO8cuDlo5oAZjqk1DZRM&#10;4X1IJp8o3qHCnUzs4yimyqcW0VdJlNMbiMa9/E+3fr/U7S8AAAD//wMAUEsDBBQABgAIAAAAIQB1&#10;1gyE3wAAAAgBAAAPAAAAZHJzL2Rvd25yZXYueG1sTI/BTsMwEETvSP0Haytxo04rSNqQTVUhOCEh&#10;0nDg6MTbJGq8DrHbhr/HPZXTaDWjmbfZdjK9ONPoOssIy0UEgri2uuMG4at8e1iDcF6xVr1lQvgl&#10;B9t8dpepVNsLF3Te+0aEEnapQmi9H1IpXd2SUW5hB+LgHexolA/n2Eg9qksoN71cRVEsjeo4LLRq&#10;oJeW6uP+ZBB231y8dj8f1WdxKLqy3ET8Hh8R7+fT7hmEp8nfwnDFD+iQB6bKnlg70SM8JquQRHiK&#10;g179dZKAqBA2yxhknsn/D+R/AAAA//8DAFBLAQItABQABgAIAAAAIQC2gziS/gAAAOEBAAATAAAA&#10;AAAAAAAAAAAAAAAAAABbQ29udGVudF9UeXBlc10ueG1sUEsBAi0AFAAGAAgAAAAhADj9If/WAAAA&#10;lAEAAAsAAAAAAAAAAAAAAAAALwEAAF9yZWxzLy5yZWxzUEsBAi0AFAAGAAgAAAAhAOSg8v0LAgAA&#10;8QMAAA4AAAAAAAAAAAAAAAAALgIAAGRycy9lMm9Eb2MueG1sUEsBAi0AFAAGAAgAAAAhAHXWDITf&#10;AAAACAEAAA8AAAAAAAAAAAAAAAAAZQQAAGRycy9kb3ducmV2LnhtbFBLBQYAAAAABAAEAPMAAABx&#10;BQAAAAA=&#10;" filled="f" stroked="f">
                      <v:textbox inset="0,0,0,0">
                        <w:txbxContent>
                          <w:p w14:paraId="1EB59C84" w14:textId="77777777" w:rsidR="00FB10D6" w:rsidRPr="00CD51BB" w:rsidRDefault="00037501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CD51BB">
                              <w:rPr>
                                <w:rFonts w:ascii="Dubai" w:hAnsi="Dubai" w:cs="Dubai"/>
                                <w:b/>
                                <w:bCs/>
                                <w:sz w:val="24"/>
                                <w:szCs w:val="24"/>
                                <w:rtl/>
                                <w:lang w:val="ar"/>
                              </w:rPr>
                              <w:t>التقييم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EF7D00" w:rsidRPr="00B6698C">
              <w:rPr>
                <w:rFonts w:cs="Dubai"/>
                <w:noProof/>
              </w:rPr>
              <w:drawing>
                <wp:inline distT="0" distB="0" distL="0" distR="0" wp14:anchorId="561636DF" wp14:editId="2D43DA63">
                  <wp:extent cx="1478915" cy="1478915"/>
                  <wp:effectExtent l="0" t="0" r="6985" b="6985"/>
                  <wp:docPr id="2121116958" name="Picture 16" descr="وثيقة تقييم تعرض قائمة تحتوي على علامتي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21116958" name="Picture 16" descr="وثيقة تقييم تعرض قائمة تحتوي على علامتي صح."/>
                          <pic:cNvPicPr/>
                        </pic:nvPicPr>
                        <pic:blipFill>
                          <a:blip r:embed="rId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82" w:type="dxa"/>
            <w:gridSpan w:val="2"/>
            <w:vAlign w:val="center"/>
          </w:tcPr>
          <w:p w14:paraId="0D3D5D5F" w14:textId="77777777" w:rsidR="00297E13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التقييمات هي الطريقة التي نعرف بها: </w:t>
            </w:r>
          </w:p>
          <w:p w14:paraId="0633C342" w14:textId="77777777" w:rsidR="00297E13" w:rsidRPr="00B6698C" w:rsidRDefault="00037501" w:rsidP="00B6698C">
            <w:pPr>
              <w:pStyle w:val="ListParagraph"/>
              <w:numPr>
                <w:ilvl w:val="0"/>
                <w:numId w:val="45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كيف تؤثر إعاقتك على حياتك </w:t>
            </w:r>
          </w:p>
          <w:p w14:paraId="0AD661DE" w14:textId="77777777" w:rsidR="00297E13" w:rsidRPr="00B6698C" w:rsidRDefault="00037501" w:rsidP="00B6698C">
            <w:pPr>
              <w:pStyle w:val="ListParagraph"/>
              <w:numPr>
                <w:ilvl w:val="0"/>
                <w:numId w:val="45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ما الدعم الذي تحتاجه من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4EC7D169" w14:textId="77777777" w:rsidTr="000F142F">
        <w:trPr>
          <w:gridAfter w:val="1"/>
          <w:wAfter w:w="62" w:type="dxa"/>
          <w:trHeight w:val="2778"/>
        </w:trPr>
        <w:tc>
          <w:tcPr>
            <w:tcW w:w="2545" w:type="dxa"/>
            <w:vAlign w:val="center"/>
          </w:tcPr>
          <w:p w14:paraId="76136C51" w14:textId="77777777" w:rsidR="008D6850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F1DC57C" wp14:editId="542DDE64">
                  <wp:extent cx="1478915" cy="1478915"/>
                  <wp:effectExtent l="0" t="0" r="6985" b="6985"/>
                  <wp:docPr id="870343511" name="Picture 13" descr="مجموعة من الأشخاص. الشخص الموجود في المنتصف يحمل وثيق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70343511" name="Picture 13" descr="مجموعة من الأشخاص. الشخص الموجود في المنتصف يحمل وثيقة NDIS."/>
                          <pic:cNvPicPr/>
                        </pic:nvPicPr>
                        <pic:blipFill>
                          <a:blip r:embed="rId6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0" w:type="dxa"/>
            <w:vAlign w:val="center"/>
          </w:tcPr>
          <w:p w14:paraId="622F61CD" w14:textId="77777777" w:rsidR="008D6850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عدد اللاجئين والأشخاص الجدد في أستراليا المشاركين في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p w14:paraId="62B97E1D" w14:textId="77777777" w:rsidR="00EA7E2D" w:rsidRPr="00B6698C" w:rsidRDefault="00037501" w:rsidP="00B6698C">
      <w:pPr>
        <w:pStyle w:val="Heading3"/>
        <w:bidi/>
        <w:spacing w:after="120" w:line="240" w:lineRule="auto"/>
        <w:rPr>
          <w:rFonts w:cs="Dubai"/>
          <w:color w:val="6B2976"/>
          <w:sz w:val="40"/>
          <w:lang w:val="x-none" w:eastAsia="x-none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66432" behindDoc="1" locked="0" layoutInCell="1" allowOverlap="1" wp14:anchorId="7EB992F1" wp14:editId="08B72CC7">
                <wp:simplePos x="0" y="0"/>
                <wp:positionH relativeFrom="margin">
                  <wp:posOffset>-63831</wp:posOffset>
                </wp:positionH>
                <wp:positionV relativeFrom="paragraph">
                  <wp:posOffset>282575</wp:posOffset>
                </wp:positionV>
                <wp:extent cx="5798820" cy="241300"/>
                <wp:effectExtent l="19050" t="19050" r="30480" b="25400"/>
                <wp:wrapNone/>
                <wp:docPr id="1344232499" name="Group 134423249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767460285" name="Straight Connector 1767460285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462307696" name="Oval 146230769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1A8C8EB" id="Group 1344232499" o:spid="_x0000_s1026" alt="&quot;&quot;" style="position:absolute;margin-left:-5.05pt;margin-top:22.25pt;width:456.6pt;height:19pt;flip:x;z-index:-251650048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2Wl2mcwMAADoJAAAOAAAAZHJzL2Uyb0RvYy54bWy8VltP2zAUfp+0/2DlfeTSNm0jUsS6wR4Q&#10;oMHEs3Gci+TYnm1I2a/fsROnBQrbmEQfUl/OOba/830+PjzatAzdU6UbwfMgPogCRDkRRcOrPPhx&#10;ffJpESBtMC8wE5zmwQPVwdHq44fDTmY0EbVgBVUIgnCddTIPamNkFoaa1LTF+kBIymGyFKrFBrqq&#10;CguFO4jesjCJojTshCqkEoRqDaNf+slg5eKXJSXmoiw1NYjlAezNuK9y31v7DVeHOKsUlnVDhm3g&#10;N+yixQ2HRcdQX7DB6E41z0K1DVFCi9IcENGGoiwbQt0Z4DRx9OQ0p0rcSXeWKusqOcIE0D7B6c1h&#10;yfn9pUJNAbmbTKfJJJkulwHiuIVcueXRzjiA1ckqA59TJa/kpRoGqr5nz78pVYtK1shvENEhAmdE&#10;Gwf4wwg43RhEYHA2Xy4WCeSFwFwyjSfRkBFSQ9qeuZH669ZxGS+T0XE2dY5hv4HVYWj3OW6rk0Au&#10;vcVP/x9+VzWW1KVFWyw8fvN0Pk2jZDHz+F0ZhZuqNmgtOAcmCoXirZHDzgVY8wFJnWkA1cNo/x+B&#10;B/CkyaKn7BbBOJ1PBiAeY4AzqbQ5paJFtpEHrOF22zjD92fawPoAlzexw4yjLg8mixiygAgGNSpe&#10;2OUATb811zIPjPYO32kJ5IFM9rl2sqVrptA9BsFhQig3sQthw4O1dSsbxkbHyO3oVcfB3rpSJ+l/&#10;cR493MqCm9G5bbhQ+1Y3G7/lsrf3CPTnthDciuLBJc1BA9yyyngPkk3TZBLN02XqSXYBSKN4O7yl&#10;1ShQnzsvjpFWs9lsns6APM+VCWK0mvLCfKqvLXEGblEGmtev0ksL1hQnkHubCa2q25Eni+N1Ogr4&#10;kdkuJZ3bizHSz8lyng5U24kBHGfcJ9Cp6yUKJ/u44CnsFq9xQXtmzyL4+cVsrbKkd4Laz/K/kMd7&#10;s5yNwvwDy5ESfdnUkpw0cJOcYW0usYI6CQSB2m8u4FMyAZeHGFoBqoX6tW/c2sP1C7MB6qDu5oH+&#10;eYcVBT7ftWsBt0YMLwZJXBPiK8N8s1SivYFyf2wjwBTmBOLkATHKd9amr+3wYCD0+NiZQaGV2Jzx&#10;K0n8PWVvvevNDVZyoK+B+/Rc+Iv92Q3Z2w4s6rU/dJz0XbWBAu0IMDwm7Atgt+/st0+e1W8AAAD/&#10;/wMAUEsDBBQABgAIAAAAIQBlNHiL3gAAAAkBAAAPAAAAZHJzL2Rvd25yZXYueG1sTI/BTsMwDIbv&#10;SLxDZCRuW9LRoa00nSYkEEJcKDDtmDWmjWicqsm28vaYExxtf/r9/eVm8r044RhdIA3ZXIFAaoJ1&#10;1Gp4f3uYrUDEZMiaPhBq+MYIm+ryojSFDWd6xVOdWsEhFAujoUtpKKSMTYfexHkYkPj2GUZvEo9j&#10;K+1ozhzue7lQ6lZ644g/dGbA+w6br/roNXxsXY75bv/8ohrEJyv3j7XLtb6+mrZ3IBJO6Q+GX31W&#10;h4qdDuFINopewyxTGaMa8nwJgoG1uuHFQcNqsQRZlfJ/g+oHAAD//wMAUEsBAi0AFAAGAAgAAAAh&#10;ALaDOJL+AAAA4QEAABMAAAAAAAAAAAAAAAAAAAAAAFtDb250ZW50X1R5cGVzXS54bWxQSwECLQAU&#10;AAYACAAAACEAOP0h/9YAAACUAQAACwAAAAAAAAAAAAAAAAAvAQAAX3JlbHMvLnJlbHNQSwECLQAU&#10;AAYACAAAACEA9lpdpnMDAAA6CQAADgAAAAAAAAAAAAAAAAAuAgAAZHJzL2Uyb0RvYy54bWxQSwEC&#10;LQAUAAYACAAAACEAZTR4i94AAAAJAQAADwAAAAAAAAAAAAAAAADNBQAAZHJzL2Rvd25yZXYueG1s&#10;UEsFBgAAAAAEAAQA8wAAANgGAAAAAA==&#10;">
                <v:line id="Straight Connector 1767460285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RKOZygAAAOMAAAAPAAAAZHJzL2Rvd25yZXYueG1sRE/NasJA&#10;EL4LfYdlCr1I3VRqlOgqraVQ0ENjA+Y4ZMckNDsbshuNb98VhB7n+5/VZjCNOFPnassKXiYRCOLC&#10;6ppLBdnP5/MChPPIGhvLpOBKDjbrh9EKE20vnNL54EsRQtglqKDyvk2kdEVFBt3EtsSBO9nOoA9n&#10;V0rd4SWEm0ZOoyiWBmsODRW2tK2o+D30RsHxmm77749W5k2W5/vjbpz1771ST4/D2xKEp8H/i+/u&#10;Lx3mz+P5axxNFzO4/RQAkOs/AAAA//8DAFBLAQItABQABgAIAAAAIQDb4fbL7gAAAIUBAAATAAAA&#10;AAAAAAAAAAAAAAAAAABbQ29udGVudF9UeXBlc10ueG1sUEsBAi0AFAAGAAgAAAAhAFr0LFu/AAAA&#10;FQEAAAsAAAAAAAAAAAAAAAAAHwEAAF9yZWxzLy5yZWxzUEsBAi0AFAAGAAgAAAAhAKBEo5nKAAAA&#10;4wAAAA8AAAAAAAAAAAAAAAAABwIAAGRycy9kb3ducmV2LnhtbFBLBQYAAAAAAwADALcAAAD+AgAA&#10;AAA=&#10;" strokecolor="#65276f [3044]" strokeweight="3pt">
                  <v:stroke endcap="round"/>
                </v:line>
                <v:oval id="Oval 1462307696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s0e1yAAAAOMAAAAPAAAAZHJzL2Rvd25yZXYueG1sRE+9bsIw&#10;EN4r9R2sq9StcQooTVMMQm1BDCxAh4yn+EiixucQOyG8PUaq1PG+/5svR9OIgTpXW1bwGsUgiAur&#10;ay4V/BzXLykI55E1NpZJwZUcLBePD3PMtL3wnoaDL0UIYZehgsr7NpPSFRUZdJFtiQN3sp1BH86u&#10;lLrDSwg3jZzEcSIN1hwaKmzps6Li99AbBVN0u7456/Tr+zj0/rTN202fK/X8NK4+QHga/b/4z73V&#10;Yf4smUzjt+Q9gftPAQC5uAEAAP//AwBQSwECLQAUAAYACAAAACEA2+H2y+4AAACFAQAAEwAAAAAA&#10;AAAAAAAAAAAAAAAAW0NvbnRlbnRfVHlwZXNdLnhtbFBLAQItABQABgAIAAAAIQBa9CxbvwAAABUB&#10;AAALAAAAAAAAAAAAAAAAAB8BAABfcmVscy8ucmVsc1BLAQItABQABgAIAAAAIQAZs0e1yAAAAOMA&#10;AAAPAAAAAAAAAAAAAAAAAAcCAABkcnMvZG93bnJldi54bWxQSwUGAAAAAAMAAwC3AAAA/AIAAAAA&#10;" fillcolor="#8ac640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6</w:t>
      </w:r>
    </w:p>
    <w:tbl>
      <w:tblPr>
        <w:bidiVisual/>
        <w:tblW w:w="9498" w:type="dxa"/>
        <w:tblLayout w:type="fixed"/>
        <w:tblLook w:val="04A0" w:firstRow="1" w:lastRow="0" w:firstColumn="1" w:lastColumn="0" w:noHBand="0" w:noVBand="1"/>
      </w:tblPr>
      <w:tblGrid>
        <w:gridCol w:w="2612"/>
        <w:gridCol w:w="6602"/>
        <w:gridCol w:w="123"/>
        <w:gridCol w:w="161"/>
      </w:tblGrid>
      <w:tr w:rsidR="004F407F" w:rsidRPr="00B6698C" w14:paraId="2C24FF10" w14:textId="77777777" w:rsidTr="000F142F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0127F7A1" w14:textId="77777777" w:rsidR="00EA7E2D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9376" behindDoc="0" locked="0" layoutInCell="1" allowOverlap="1" wp14:anchorId="34D5888C" wp14:editId="19308604">
                      <wp:simplePos x="0" y="0"/>
                      <wp:positionH relativeFrom="column">
                        <wp:posOffset>319405</wp:posOffset>
                      </wp:positionH>
                      <wp:positionV relativeFrom="paragraph">
                        <wp:posOffset>1054735</wp:posOffset>
                      </wp:positionV>
                      <wp:extent cx="892175" cy="304800"/>
                      <wp:effectExtent l="0" t="0" r="3175" b="0"/>
                      <wp:wrapNone/>
                      <wp:docPr id="1655944612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D0F1735" w14:textId="77777777" w:rsidR="00FB10D6" w:rsidRPr="00CD51BB" w:rsidRDefault="00037501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lang w:val="en-PH"/>
                                    </w:rPr>
                                  </w:pPr>
                                  <w:r w:rsidRPr="00CD51BB">
                                    <w:rPr>
                                      <w:rFonts w:ascii="Dubai" w:hAnsi="Dubai" w:cs="Dubai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 xml:space="preserve">لجنة </w:t>
                                  </w:r>
                                  <w:r w:rsidRPr="00CD51BB">
                                    <w:rPr>
                                      <w:rFonts w:cs="FS Me Pro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4D5888C" id="_x0000_s1036" type="#_x0000_t202" alt="&quot;&quot;" style="position:absolute;left:0;text-align:left;margin-left:25.15pt;margin-top:83.05pt;width:70.25pt;height:24pt;z-index:25174937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XVScAAIAANgDAAAOAAAAZHJzL2Uyb0RvYy54bWysU9uO2yAQfa/Uf0C8N3bcJE2sOKt2t1tV&#10;2l6k3X4AxjhGBYYCiZ1+fQccp9HuW1U/oDEwZ+acOWxvBq3IUTgvwVR0PsspEYZDI82+oj+e7t+s&#10;KfGBmYYpMKKiJ+Hpze71q21vS1FAB6oRjiCI8WVvK9qFYMss87wTmvkZWGHwsAWnWcBft88ax3pE&#10;1yor8nyV9eAa64AL73H3bjyku4TftoKHb23rRSCqothbSKtLax3XbLdl5d4x20l+boP9QxeaSYNF&#10;L1B3LDBycPIFlJbcgYc2zDjoDNpWcpE4IJt5/ozNY8esSFxQHG8vMvn/B8u/Hr87Ihuc3Wq53CwW&#10;q3lBiWEaZ/UkhkA+wECKKFNvfYm3Hy3eDwNuY0qi7O0D8J+eGLjtmNmL985B3wnWYJvzmJldpY44&#10;PoLU/RdosAw7BEhAQ+t01BBVIYiO4zpdRhRb4bi53hTzd0tKOB69zRfrPI0wY+WUbJ0PnwRoEoOK&#10;OnRAAmfHBx9iM6ycrsRaBu6lUskFypC+optlsUwJVydaBjSpkhrr5/EbbRM5fjRNSg5MqjHGAsqc&#10;SUeeI+Mw1MMoc0qOitTQnFAGB6Mp8RFh0IH7TUmPhqyo/3VgTlCiPhuUMrp3CtwU1FPADMfUigZK&#10;xvA2JJdP8qN9Evez1aM/r/9Tv38f5O4PAAAA//8DAFBLAwQUAAYACAAAACEA8gEFe98AAAAKAQAA&#10;DwAAAGRycy9kb3ducmV2LnhtbEyPwU7DMAyG70i8Q2QkbizpgIqVptOE4ISE6MqBY9p6bbTGKU22&#10;lbfHO42j7U+/vz9fz24QR5yC9aQhWSgQSI1vLXUavqq3uycQIRpqzeAJNfxigHVxfZWbrPUnKvG4&#10;jZ3gEAqZ0dDHOGZShqZHZ8LCj0h82/nJmcjj1Ml2MicOd4NcKpVKZyzxh96M+NJjs98enIbNN5Wv&#10;9uej/ix3pa2qlaL3dK/17c28eQYRcY4XGM76rA4FO9X+QG0Qg4ZHdc8k79M0AXEGVoq71BqWyUMC&#10;ssjl/wrFHwAAAP//AwBQSwECLQAUAAYACAAAACEAtoM4kv4AAADhAQAAEwAAAAAAAAAAAAAAAAAA&#10;AAAAW0NvbnRlbnRfVHlwZXNdLnhtbFBLAQItABQABgAIAAAAIQA4/SH/1gAAAJQBAAALAAAAAAAA&#10;AAAAAAAAAC8BAABfcmVscy8ucmVsc1BLAQItABQABgAIAAAAIQAhXVScAAIAANgDAAAOAAAAAAAA&#10;AAAAAAAAAC4CAABkcnMvZTJvRG9jLnhtbFBLAQItABQABgAIAAAAIQDyAQV73wAAAAoBAAAPAAAA&#10;AAAAAAAAAAAAAFoEAABkcnMvZG93bnJldi54bWxQSwUGAAAAAAQABADzAAAAZgUAAAAA&#10;" filled="f" stroked="f">
                      <v:textbox inset="0,0,0,0">
                        <w:txbxContent>
                          <w:p w14:paraId="5D0F1735" w14:textId="77777777" w:rsidR="00FB10D6" w:rsidRPr="00CD51BB" w:rsidRDefault="00037501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lang w:val="en-PH"/>
                              </w:rPr>
                            </w:pPr>
                            <w:r w:rsidRPr="00CD51BB">
                              <w:rPr>
                                <w:rFonts w:ascii="Dubai" w:hAnsi="Dubai" w:cs="Dubai"/>
                                <w:b/>
                                <w:bCs/>
                                <w:rtl/>
                                <w:lang w:val="ar"/>
                              </w:rPr>
                              <w:t xml:space="preserve">لجنة </w:t>
                            </w:r>
                            <w:r w:rsidRPr="00CD51BB">
                              <w:rPr>
                                <w:rFonts w:cs="FS Me Pro"/>
                                <w:b/>
                                <w:bCs/>
                                <w:rtl/>
                                <w:lang w:val="ar"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EF7D00" w:rsidRPr="00B6698C">
              <w:rPr>
                <w:rFonts w:cs="Dubai"/>
                <w:noProof/>
              </w:rPr>
              <w:drawing>
                <wp:inline distT="0" distB="0" distL="0" distR="0" wp14:anchorId="15248EC3" wp14:editId="368590DA">
                  <wp:extent cx="1522095" cy="1522095"/>
                  <wp:effectExtent l="0" t="0" r="1905" b="1905"/>
                  <wp:docPr id="1548247081" name="Picture 17" descr="3 أشخاص خلف مقعد مكتوب عليه «لجنة NDIS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8247081" name="Picture 17" descr="3 أشخاص خلف مقعد مكتوب عليه «لجنة NDIS»."/>
                          <pic:cNvPicPr/>
                        </pic:nvPicPr>
                        <pic:blipFill>
                          <a:blip r:embed="rId6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75538DD6" w14:textId="77777777" w:rsidR="00EA7E2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سنعمل مع </w:t>
            </w:r>
            <w:r w:rsidRPr="00B6698C">
              <w:rPr>
                <w:rStyle w:val="Strong"/>
                <w:rFonts w:cs="Dubai"/>
                <w:rtl/>
                <w:lang w:val="ar"/>
              </w:rPr>
              <w:t xml:space="preserve">لجنة الجودة والضمانات في </w:t>
            </w:r>
            <w:r w:rsidRPr="00D917D5">
              <w:rPr>
                <w:rStyle w:val="Strong"/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لوضع قواعد جديدة لكيفية عملنا.</w:t>
            </w:r>
          </w:p>
          <w:p w14:paraId="21754D58" w14:textId="77777777" w:rsidR="00EA7E2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نطلق عليها اسم 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3D6E4123" w14:textId="77777777" w:rsidTr="000F142F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2259D757" w14:textId="77777777" w:rsidR="00EA7E2D" w:rsidRPr="00B6698C" w:rsidRDefault="00037501" w:rsidP="00B6698C">
            <w:pPr>
              <w:pStyle w:val="Image"/>
              <w:spacing w:before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D12D602" wp14:editId="16A8EA43">
                  <wp:extent cx="1522095" cy="1522095"/>
                  <wp:effectExtent l="0" t="0" r="1905" b="1905"/>
                  <wp:docPr id="959682901" name="Picture 18" descr="شخص يشير بإبهاميه لأعلى. فوقهم رمز الأمان وأيقونة موظف NDIS الذي يدعم الشخص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59682901" name="Picture 18" descr="شخص يشير بإبهاميه لأعلى. فوقهم رمز الأمان وأيقونة موظف NDIS الذي يدعم الشخص."/>
                          <pic:cNvPicPr/>
                        </pic:nvPicPr>
                        <pic:blipFill>
                          <a:blip r:embed="rId6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6BA6E5DE" w14:textId="6169D782" w:rsidR="00EA7E2D" w:rsidRPr="00B6698C" w:rsidRDefault="00037501" w:rsidP="00B6698C">
            <w:pPr>
              <w:bidi/>
              <w:spacing w:before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تتأكد 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من</w:t>
            </w:r>
            <w:r w:rsidR="00F65735">
              <w:rPr>
                <w:rFonts w:cs="Dubai" w:hint="cs"/>
                <w:rtl/>
                <w:lang w:val="ar"/>
              </w:rPr>
              <w:t xml:space="preserve"> أن</w:t>
            </w:r>
            <w:r w:rsidRPr="00B6698C">
              <w:rPr>
                <w:rFonts w:cs="Dubai"/>
                <w:rtl/>
                <w:lang w:val="ar"/>
              </w:rPr>
              <w:t xml:space="preserve"> الأشخاص ذوي الإعاقة الذين يشاركون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في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:</w:t>
            </w:r>
          </w:p>
          <w:p w14:paraId="7CCD5780" w14:textId="77777777" w:rsidR="00EA7E2D" w:rsidRPr="00B6698C" w:rsidRDefault="00037501" w:rsidP="00B6698C">
            <w:pPr>
              <w:pStyle w:val="ListParagraph"/>
              <w:numPr>
                <w:ilvl w:val="0"/>
                <w:numId w:val="46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آمنون </w:t>
            </w:r>
          </w:p>
          <w:p w14:paraId="6CA2D264" w14:textId="77777777" w:rsidR="00EA7E2D" w:rsidRPr="00B6698C" w:rsidRDefault="00037501" w:rsidP="00B6698C">
            <w:pPr>
              <w:pStyle w:val="ListParagraph"/>
              <w:numPr>
                <w:ilvl w:val="0"/>
                <w:numId w:val="46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يحصلون على خدمات جيدة.</w:t>
            </w:r>
          </w:p>
        </w:tc>
      </w:tr>
      <w:tr w:rsidR="004F407F" w:rsidRPr="00B6698C" w14:paraId="5A8D2704" w14:textId="77777777" w:rsidTr="000F142F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49C5AA77" w14:textId="77777777" w:rsidR="00EA7E2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92FD684" wp14:editId="6B457F69">
                  <wp:extent cx="1522095" cy="1522095"/>
                  <wp:effectExtent l="0" t="0" r="1905" b="1905"/>
                  <wp:docPr id="1726305470" name="Picture 19" descr="شخص يفكر وفوقه فقاعة تفكير بداخلها علامة استفهام. بجانبهم وثيقة تظهر علامة صح وعلامة خطأ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6305470" name="Picture 19" descr="شخص يفكر وفوقه فقاعة تفكير بداخلها علامة استفهام. بجانبهم وثيقة تظهر علامة صح وعلامة خطأ."/>
                          <pic:cNvPicPr/>
                        </pic:nvPicPr>
                        <pic:blipFill>
                          <a:blip r:embed="rId6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3F296D66" w14:textId="0E7BA87C" w:rsidR="00C0656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ستساعد هذه القواعد الأشخاص ذوي الإعاقة من خلفيات</w:t>
            </w:r>
            <w:r w:rsidR="00CD51BB">
              <w:rPr>
                <w:rFonts w:cs="Dubai"/>
                <w:lang w:val="ar"/>
              </w:rPr>
              <w:br/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على:</w:t>
            </w:r>
          </w:p>
          <w:p w14:paraId="3356B78D" w14:textId="77777777" w:rsidR="00C06564" w:rsidRPr="00B6698C" w:rsidRDefault="00037501" w:rsidP="00B6698C">
            <w:pPr>
              <w:pStyle w:val="ListParagraph"/>
              <w:numPr>
                <w:ilvl w:val="0"/>
                <w:numId w:val="4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مشاركة أفكارهم معنا</w:t>
            </w:r>
          </w:p>
          <w:p w14:paraId="20CC595E" w14:textId="77777777" w:rsidR="00EA7E2D" w:rsidRPr="00B6698C" w:rsidRDefault="00037501" w:rsidP="00B6698C">
            <w:pPr>
              <w:pStyle w:val="ListParagraph"/>
              <w:numPr>
                <w:ilvl w:val="0"/>
                <w:numId w:val="4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طرح الأسئلة حول القرارات التي تتخذها </w:t>
            </w:r>
            <w:r w:rsidRPr="00D917D5">
              <w:rPr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0A1EEB83" w14:textId="77777777" w:rsidTr="000F142F">
        <w:trPr>
          <w:gridAfter w:val="1"/>
          <w:wAfter w:w="161" w:type="dxa"/>
        </w:trPr>
        <w:tc>
          <w:tcPr>
            <w:tcW w:w="2612" w:type="dxa"/>
            <w:vAlign w:val="center"/>
          </w:tcPr>
          <w:p w14:paraId="741EA34F" w14:textId="77777777" w:rsidR="00EA7E2D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435C9D7" wp14:editId="7E8D301E">
                  <wp:extent cx="1521460" cy="1521460"/>
                  <wp:effectExtent l="0" t="0" r="2540" b="2540"/>
                  <wp:docPr id="1097992059" name="Picture 14" descr="شخص يدعم شخصًا وبجوارهما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97992059" name="Picture 14" descr="شخص يدعم شخصًا وبجوارهما فقاعة كلام."/>
                          <pic:cNvPicPr/>
                        </pic:nvPicPr>
                        <pic:blipFill>
                          <a:blip r:embed="rId6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1460" cy="152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25" w:type="dxa"/>
            <w:gridSpan w:val="2"/>
            <w:vAlign w:val="center"/>
          </w:tcPr>
          <w:p w14:paraId="566C0C41" w14:textId="77777777" w:rsidR="00EA7E2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سنعمل على إيجاد أفضل طريقة لدعم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لمشاركة أفكارهم.</w:t>
            </w:r>
          </w:p>
        </w:tc>
      </w:tr>
      <w:tr w:rsidR="004F407F" w:rsidRPr="00B6698C" w14:paraId="71FD675F" w14:textId="77777777" w:rsidTr="000F142F">
        <w:tc>
          <w:tcPr>
            <w:tcW w:w="2612" w:type="dxa"/>
            <w:vAlign w:val="center"/>
          </w:tcPr>
          <w:p w14:paraId="5F3DC885" w14:textId="77777777" w:rsidR="00EA7E2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97BE823" wp14:editId="7185364B">
                  <wp:extent cx="1522095" cy="1522095"/>
                  <wp:effectExtent l="0" t="0" r="1905" b="1905"/>
                  <wp:docPr id="200238068" name="Picture 20" descr="3 أشخاص وشخصان يرفعان أيديهما. فوقهم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0238068" name="Picture 20" descr="3 أشخاص وشخصان يرفعان أيديهما. فوقهم فقاعة كلام."/>
                          <pic:cNvPicPr/>
                        </pic:nvPicPr>
                        <pic:blipFill>
                          <a:blip r:embed="rId6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86" w:type="dxa"/>
            <w:gridSpan w:val="3"/>
            <w:vAlign w:val="center"/>
          </w:tcPr>
          <w:p w14:paraId="60427E8A" w14:textId="77777777" w:rsidR="00EA7E2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عدد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 يشاركون تجاربهم معنا.</w:t>
            </w:r>
          </w:p>
        </w:tc>
      </w:tr>
    </w:tbl>
    <w:bookmarkStart w:id="102" w:name="_Toc158814789"/>
    <w:p w14:paraId="21738F4A" w14:textId="0F154872" w:rsidR="00AA2B19" w:rsidRPr="00B6698C" w:rsidRDefault="00037501" w:rsidP="00B6698C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B6698C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68480" behindDoc="1" locked="0" layoutInCell="1" allowOverlap="1" wp14:anchorId="1E80C233" wp14:editId="4B540658">
                <wp:simplePos x="0" y="0"/>
                <wp:positionH relativeFrom="page">
                  <wp:posOffset>570230</wp:posOffset>
                </wp:positionH>
                <wp:positionV relativeFrom="paragraph">
                  <wp:posOffset>-171146</wp:posOffset>
                </wp:positionV>
                <wp:extent cx="6422400" cy="691200"/>
                <wp:effectExtent l="19050" t="19050" r="16510" b="13970"/>
                <wp:wrapNone/>
                <wp:docPr id="110" name="Rectangle: Rounded Corners 11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FAA320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7B2BD48A" id="Rectangle: Rounded Corners 110" o:spid="_x0000_s1026" alt="&quot;&quot;" style="position:absolute;margin-left:44.9pt;margin-top:-13.5pt;width:505.7pt;height:54.45pt;z-index:-25164800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D1I+qgIAALwFAAAOAAAAZHJzL2Uyb0RvYy54bWysVEtP3DAQvlfqf7B8L3kAC0Rk0XbR9oIo&#10;AirOxnE2qfzq2Pvqr+/YcQJtEYeqe/B6MjOfZ755XF7tlSRbAa43uqbFUU6J0Nw0vV7X9Nvj6tM5&#10;Jc4z3TBptKjpQTh6Nf/44XJnK1GazshGAEEQ7aqdrWnnva2yzPFOKOaOjBUala0BxTyKsM4aYDtE&#10;VzIr83yW7Qw0FgwXzuHX60FJ5xG/bQX3X9vWCU9kTTE2H0+I53M4s/klq9bAbNfzFAb7hygU6zU+&#10;OkFdM8/IBvq/oFTPwTjT+iNuVGbatuci5oDZFPkf2Tx0zIqYC5Lj7EST+3+w/HZ7B6RvsHYF8qOZ&#10;wiLdI21Mr6WoyL3Z6EY0ZGlAY5VJsELOdtZV6Ppg7yBJDq+BgH0LKvxjamQfeT5MPIu9Jxw/zk7K&#10;8iTH5zjqZhcFFjKAZi/eFpz/Iowi4VJTCFGEqCLHbHvjfCS7SQGz5jslrZJYui2TpDzLj08TYjJG&#10;7BEzeDoj+2bVSxkFWD8vJRB0relqsTgux3B+M5Oa7Gp6fF5gtO9jzD6XF2ezFMArDAxCaswzsDfw&#10;FW/+IEUAlPpetFgLZKgcXghTIKbQGOdC+2JQdawRQ8SnOf7Gx0aPyGYEDMgtZjphJ4DRcgAZsYcy&#10;JPvgKuIQTc4p9fecJ4/4stF+cla9NvBWZhKzSi8P9iNJAzWBpWfTHLBTwQwj7Cxf9dgbN8z5OwZY&#10;eGwn3EP+Kx6tNFgpk26UdAZ+vvU92OMooZaSHe6AmrofGwYC52Cjlga7ocDtZXm8Ij54OV5bMOoJ&#10;V88iIKCKaY44NeUeRmHphz2Dy4uLxSKa4dBb5m/0g+UBPDAU2vJx/8TApmb3OCa3Zpx9VsUOHth5&#10;sU0EDawkAVdELHtaZ2EHvZaj1cvSnf8CAAD//wMAUEsDBBQABgAIAAAAIQAcRxUv4AAAAAoBAAAP&#10;AAAAZHJzL2Rvd25yZXYueG1sTI9BS8NAFITvgv9heYIXaTcJWJOYTRHBg5Aitv0Br9nXJJrdDdlN&#10;G/31vp7qcZhh5ptiPZtenGj0nbMK4mUEgmztdGcbBfvd2yIF4QNajb2zpOCHPKzL25sCc+3O9pNO&#10;29AILrE+RwVtCEMupa9bMuiXbiDL3tGNBgPLsZF6xDOXm14mUbSSBjvLCy0O9NpS/b2djILdZv9Y&#10;VVMast909YXV+8fDpj8qdX83vzyDCDSHaxgu+IwOJTMd3GS1F72CNGPyoGCRPPGnSyCO4gTEga04&#10;A1kW8v+F8g8AAP//AwBQSwECLQAUAAYACAAAACEAtoM4kv4AAADhAQAAEwAAAAAAAAAAAAAAAAAA&#10;AAAAW0NvbnRlbnRfVHlwZXNdLnhtbFBLAQItABQABgAIAAAAIQA4/SH/1gAAAJQBAAALAAAAAAAA&#10;AAAAAAAAAC8BAABfcmVscy8ucmVsc1BLAQItABQABgAIAAAAIQDwD1I+qgIAALwFAAAOAAAAAAAA&#10;AAAAAAAAAC4CAABkcnMvZTJvRG9jLnhtbFBLAQItABQABgAIAAAAIQAcRxUv4AAAAAoBAAAPAAAA&#10;AAAAAAAAAAAAAAQFAABkcnMvZG93bnJldi54bWxQSwUGAAAAAAQABADzAAAAEQYAAAAA&#10;" fillcolor="#faa320" strokecolor="#6b2976" strokeweight="3pt">
                <w10:wrap anchorx="page"/>
              </v:roundrect>
            </w:pict>
          </mc:Fallback>
        </mc:AlternateContent>
      </w:r>
      <w:r w:rsidR="0017610E">
        <w:rPr>
          <w:rFonts w:cs="Dubai" w:hint="cs"/>
          <w:color w:val="000000" w:themeColor="text1"/>
          <w:lang w:val="ar"/>
        </w:rPr>
        <w:t>2</w:t>
      </w:r>
      <w:r w:rsidR="00B676E1" w:rsidRPr="00B6698C">
        <w:rPr>
          <w:rFonts w:cs="Dubai"/>
          <w:color w:val="000000" w:themeColor="text1"/>
          <w:rtl/>
          <w:lang w:val="ar"/>
        </w:rPr>
        <w:t>. التأكد من أن موظفينا لديهم المهارات المناسبة</w:t>
      </w:r>
      <w:bookmarkEnd w:id="102"/>
    </w:p>
    <w:p w14:paraId="694CD363" w14:textId="77777777" w:rsidR="00AA2B19" w:rsidRPr="00B6698C" w:rsidRDefault="00037501" w:rsidP="00B6698C">
      <w:pPr>
        <w:pStyle w:val="Heading3"/>
        <w:bidi/>
        <w:spacing w:before="48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70528" behindDoc="0" locked="0" layoutInCell="1" allowOverlap="1" wp14:anchorId="3A261BC1" wp14:editId="784FBDA3">
                <wp:simplePos x="0" y="0"/>
                <wp:positionH relativeFrom="margin">
                  <wp:posOffset>-5715</wp:posOffset>
                </wp:positionH>
                <wp:positionV relativeFrom="paragraph">
                  <wp:posOffset>564211</wp:posOffset>
                </wp:positionV>
                <wp:extent cx="5786755" cy="241300"/>
                <wp:effectExtent l="19050" t="19050" r="42545" b="25400"/>
                <wp:wrapNone/>
                <wp:docPr id="111" name="Group 11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12" name="Straight Connector 11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13" name="Oval 11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04EB9E7" id="Group 111" o:spid="_x0000_s1026" alt="&quot;&quot;" style="position:absolute;margin-left:-.45pt;margin-top:44.45pt;width:455.65pt;height:19pt;flip:x;z-index:25167052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wU9FaAMAABgJAAAOAAAAZHJzL2Uyb0RvYy54bWy8VltP2zAUfp+0/2D5faRJSdtFTVFXBntA&#10;gAYTz8ZxLpJje7YhZb9+x06cch0bk+hD6tjnYn/n+3yyPNi2HN0ybRopchzvTTBigsqiEVWOf1we&#10;fVpgZCwRBeFSsBzfMYMPVh8/LDuVsUTWkhdMIwgiTNapHNfWqiyKDK1ZS8yeVEzAYil1Syy86ioq&#10;NOkgesujZDKZRZ3UhdKSMmNg9rBfxCsfvywZtWdlaZhFPMewN+uf2j+v3TNaLUlWaaLqhg7bIG/Y&#10;RUsaAUnHUIfEEnSjmyeh2oZqaWRp96hsI1mWDWX+DHCaePLoNMda3ih/lirrKjXCBNA+wunNYenp&#10;7blGTQG1i2OMBGmhSD4vchMAT6eqDKyOtbpQ53qYqPo3d+JtqVtU8kZ9gxgeAzgV2nqI70aI2dYi&#10;CpPpfDGbpylGFNaS/Xg6GWpAayiUc4vjxRzWd660/rpznk/j+eic7nvnqN/Eahm5vY5b6xRQyuxQ&#10;M/+H2kVNFPPFMA6PEbUkoHZhNWmq2qKNFAKIJzVAmPQQepeNGPAzmQEoA3juf4Bsd3YAZpYsenru&#10;sItn8ynkc9g9PDnJlDb2mMkWuUGOeSPcZklGbk+MhaoBSMHETXOBuhxPFzHgjygB5WlRuHSAYdie&#10;H9k7znqH76wEorgK+cBeomzDNbolIC5CKRPWMwZScQHWzq1sOB8dJ687DvbOlXn5/ovz6OEzS2FH&#10;57YRUj+X3W7DlsvePiDQn9tBcC2LO184Dw0wymniXag1DdQ6A4iBTNN7ZBrFGKoVRDCSKU3T+SwF&#10;ugS2AKSDkEB4TjtBhI91tKPKwCbGQd/mj4QykjfFEVTbYW90dT0y42i9niaBrg/M7pPQu70YY/Yl&#10;+TyfeX5C9J2Zp1oomdfUS6RNnqt+IK1PXpOC9VxOJ/ALyVwncjT3Enqe138hiPfmNR+l+AqvkZZ9&#10;UzSKHjVwd5wQY8+Jhi4IBIHObs/gUXIJ14UcRhjVUv96bt7ZwzULqxh10FVzbH7eEM2AyDftRsI9&#10;AU0GMvkhxNeWh2GpZXsFzXztIsASERTi5JhaHV42tu/c8DlA2XrtzaCNKmJPxIWi4WZy99zl9opo&#10;NdDXAu9PZbjAn9yJve3Aol7tw4sXu+8q0H49AYZPBdff7797+90Hzeo3AAAA//8DAFBLAwQUAAYA&#10;CAAAACEAqfymYd0AAAAIAQAADwAAAGRycy9kb3ducmV2LnhtbEyPwUrDQBCG74LvsIzgrd1tCSWJ&#10;2ZQiKCJeTFV63GbHZDE7G7LbNr6940lPw/B//PNNtZ39IM44RRdIw2qpQCC1wTrqNLztHxY5iJgM&#10;WTMEQg3fGGFbX19VprThQq94blInuIRiaTT0KY2llLHt0Zu4DCMSZ59h8ibxOnXSTubC5X6Qa6U2&#10;0htHfKE3I9732H41J6/hfecyzD4Ozy+qRXyy8vDYuEzr25t5dwci4Zz+YPjVZ3Wo2ekYTmSjGDQs&#10;CgY15DlPjouVykAcmVtvCpB1Jf8/UP8AAAD//wMAUEsBAi0AFAAGAAgAAAAhALaDOJL+AAAA4QEA&#10;ABMAAAAAAAAAAAAAAAAAAAAAAFtDb250ZW50X1R5cGVzXS54bWxQSwECLQAUAAYACAAAACEAOP0h&#10;/9YAAACUAQAACwAAAAAAAAAAAAAAAAAvAQAAX3JlbHMvLnJlbHNQSwECLQAUAAYACAAAACEA2sFP&#10;RWgDAAAYCQAADgAAAAAAAAAAAAAAAAAuAgAAZHJzL2Uyb0RvYy54bWxQSwECLQAUAAYACAAAACEA&#10;qfymYd0AAAAIAQAADwAAAAAAAAAAAAAAAADCBQAAZHJzL2Rvd25yZXYueG1sUEsFBgAAAAAEAAQA&#10;8wAAAMwGAAAAAA==&#10;">
                <v:line id="Straight Connector 11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7izZsxAAAANwAAAAPAAAAZHJzL2Rvd25yZXYueG1sRE9La4NA&#10;EL4X8h+WCeRSkjUeSrHZhDwoFNJDTYV4HNyJStxZcdeo/75bKPQ2H99zNrvRNOJBnastK1ivIhDE&#10;hdU1lwqy7/flKwjnkTU2lknBRA5229nTBhNtB07pcfGlCCHsElRQed8mUrqiIoNuZVviwN1sZ9AH&#10;2JVSdziEcNPIOIpepMGaQ0OFLR0rKu6X3ii4Tumx/zq1Mm+yPP+8np+z/tArtZiP+zcQnkb/L/5z&#10;f+gwfx3D7zPhArn9AQAA//8DAFBLAQItABQABgAIAAAAIQDb4fbL7gAAAIUBAAATAAAAAAAAAAAA&#10;AAAAAAAAAABbQ29udGVudF9UeXBlc10ueG1sUEsBAi0AFAAGAAgAAAAhAFr0LFu/AAAAFQEAAAsA&#10;AAAAAAAAAAAAAAAAHwEAAF9yZWxzLy5yZWxzUEsBAi0AFAAGAAgAAAAhAPuLNmzEAAAA3AAAAA8A&#10;AAAAAAAAAAAAAAAABwIAAGRycy9kb3ducmV2LnhtbFBLBQYAAAAAAwADALcAAAD4AgAAAAA=&#10;" strokecolor="#65276f [3044]" strokeweight="3pt">
                  <v:stroke endcap="round"/>
                </v:line>
                <v:oval id="Oval 11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nGscsxAAAANwAAAAPAAAAZHJzL2Rvd25yZXYueG1sRE9NawIx&#10;EL0X+h/CFHqriS1UWY0iQrGtB+u2B4/DZtxd3EyWJN3d+uuNIPQ2j/c58+VgG9GRD7VjDeORAkFc&#10;OFNzqeHn++1pCiJEZIONY9LwRwGWi/u7OWbG9bynLo+lSCEcMtRQxdhmUoaiIoth5FrixB2dtxgT&#10;9KU0HvsUbhv5rNSrtFhzaqiwpXVFxSn/tRr8Jleb7efqo98X58N0rbrJ13mn9ePDsJqBiDTEf/HN&#10;/W7S/PELXJ9JF8jFBQAA//8DAFBLAQItABQABgAIAAAAIQDb4fbL7gAAAIUBAAATAAAAAAAAAAAA&#10;AAAAAAAAAABbQ29udGVudF9UeXBlc10ueG1sUEsBAi0AFAAGAAgAAAAhAFr0LFu/AAAAFQEAAAsA&#10;AAAAAAAAAAAAAAAAHwEAAF9yZWxzLy5yZWxzUEsBAi0AFAAGAAgAAAAhAOcaxyzEAAAA3AAAAA8A&#10;AAAAAAAAAAAAAAAABwIAAGRycy9kb3ducmV2LnhtbFBLBQYAAAAAAwADALcAAAD4AgAAAAA=&#10;" fillcolor="#faa320" strokecolor="#6b2976" strokeweight="3pt"/>
                <w10:wrap anchorx="margin"/>
              </v:group>
            </w:pict>
          </mc:Fallback>
        </mc:AlternateContent>
      </w:r>
      <w:r w:rsidR="005C7C7B" w:rsidRPr="00B6698C">
        <w:rPr>
          <w:rFonts w:cs="Dubai"/>
          <w:rtl/>
          <w:lang w:val="ar"/>
        </w:rPr>
        <w:t>الإجراء 7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0E62414C" w14:textId="77777777" w:rsidTr="000F142F">
        <w:trPr>
          <w:trHeight w:val="2154"/>
        </w:trPr>
        <w:tc>
          <w:tcPr>
            <w:tcW w:w="2551" w:type="dxa"/>
            <w:vAlign w:val="center"/>
          </w:tcPr>
          <w:p w14:paraId="43565E12" w14:textId="77777777" w:rsidR="005C7C7B" w:rsidRPr="00B6698C" w:rsidRDefault="00037501" w:rsidP="00B6698C">
            <w:pPr>
              <w:pStyle w:val="Image"/>
              <w:spacing w:before="36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C8FD9A4" wp14:editId="559D2DBC">
                  <wp:extent cx="1440000" cy="1440000"/>
                  <wp:effectExtent l="0" t="0" r="8255" b="8255"/>
                  <wp:docPr id="2081531667" name="Picture 21" descr="3 من موظفي NDIS يشاهدون شخصًا يقدم عرضًا تقديميً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1531667" name="Picture 21" descr="3 من موظفي NDIS يشاهدون شخصًا يقدم عرضًا تقديميًا."/>
                          <pic:cNvPicPr/>
                        </pic:nvPicPr>
                        <pic:blipFill>
                          <a:blip r:embed="rId6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363C1F6" w14:textId="77777777" w:rsidR="005C7C7B" w:rsidRPr="00B6698C" w:rsidRDefault="00037501" w:rsidP="00B6698C">
            <w:pPr>
              <w:bidi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سنقوم بعمل برنامج تدريبي جديد لموظفينا وشركائنا.</w:t>
            </w:r>
          </w:p>
          <w:p w14:paraId="0514EA04" w14:textId="1B80DF89" w:rsidR="009E33C5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سنعمل مع المنظمات المجتمعية والحكومية لإعداد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هذا البرنامج.</w:t>
            </w:r>
          </w:p>
        </w:tc>
      </w:tr>
      <w:tr w:rsidR="004F407F" w:rsidRPr="00B6698C" w14:paraId="49ABB158" w14:textId="77777777" w:rsidTr="000F142F">
        <w:trPr>
          <w:trHeight w:val="2154"/>
        </w:trPr>
        <w:tc>
          <w:tcPr>
            <w:tcW w:w="2551" w:type="dxa"/>
            <w:vAlign w:val="center"/>
          </w:tcPr>
          <w:p w14:paraId="6A6FA9AB" w14:textId="77777777" w:rsidR="005C7C7B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9F0783E" wp14:editId="6941880F">
                  <wp:extent cx="1440000" cy="1440000"/>
                  <wp:effectExtent l="0" t="0" r="8255" b="8255"/>
                  <wp:docPr id="1281378685" name="Picture 22" descr="موظف NDIS يصافح شخصًا من خلفيات CALD وفوقهما رمز ال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1378685" name="Picture 22" descr="موظف NDIS يصافح شخصًا من خلفيات CALD وفوقهما رمز الأمان."/>
                          <pic:cNvPicPr/>
                        </pic:nvPicPr>
                        <pic:blipFill>
                          <a:blip r:embed="rId6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8CCF3A4" w14:textId="77777777" w:rsidR="00ED6463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سيساعد التدريب موظفينا وشركائنا على تعلم كيفية التواصل بطريقة آمنة مع أفراد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1C738161" w14:textId="77777777" w:rsidTr="000F142F">
        <w:tc>
          <w:tcPr>
            <w:tcW w:w="2551" w:type="dxa"/>
            <w:vAlign w:val="center"/>
          </w:tcPr>
          <w:p w14:paraId="5ABF63D8" w14:textId="77777777" w:rsidR="00ED6463" w:rsidRPr="00B6698C" w:rsidRDefault="00ED6463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7B663E5D" w14:textId="77777777" w:rsidR="00ED6463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 موظفينا وشركائنا الذين:</w:t>
            </w:r>
          </w:p>
        </w:tc>
      </w:tr>
      <w:tr w:rsidR="004F407F" w:rsidRPr="00B6698C" w14:paraId="17B93A41" w14:textId="77777777" w:rsidTr="000F142F">
        <w:tc>
          <w:tcPr>
            <w:tcW w:w="2551" w:type="dxa"/>
            <w:vAlign w:val="center"/>
          </w:tcPr>
          <w:p w14:paraId="16372901" w14:textId="77777777" w:rsidR="000700F9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20DA7BB" wp14:editId="30E86336">
                  <wp:extent cx="1440000" cy="1440000"/>
                  <wp:effectExtent l="0" t="0" r="8255" b="8255"/>
                  <wp:docPr id="88890191" name="Picture 88890191" descr="3 من موظفي NDIS يشاهدون شخصًا ما وهو يقدم عرضًا تقديميًا و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890191" name="Picture 88890191" descr="3 من موظفي NDIS يشاهدون شخصًا ما وهو يقدم عرضًا تقديميًا وعلامة صح."/>
                          <pic:cNvPicPr/>
                        </pic:nvPicPr>
                        <pic:blipFill>
                          <a:blip r:embed="rId6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D2CB8C5" w14:textId="77777777" w:rsidR="000700F9" w:rsidRPr="00B6698C" w:rsidRDefault="00037501" w:rsidP="00B6698C">
            <w:pPr>
              <w:pStyle w:val="ListParagraph"/>
              <w:numPr>
                <w:ilvl w:val="0"/>
                <w:numId w:val="48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ينهون التدريب</w:t>
            </w:r>
          </w:p>
        </w:tc>
      </w:tr>
      <w:tr w:rsidR="004F407F" w:rsidRPr="00B6698C" w14:paraId="08207857" w14:textId="77777777" w:rsidTr="000F142F">
        <w:tc>
          <w:tcPr>
            <w:tcW w:w="2551" w:type="dxa"/>
            <w:vAlign w:val="center"/>
          </w:tcPr>
          <w:p w14:paraId="37FC9D8A" w14:textId="77777777" w:rsidR="000700F9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E32E3E2" wp14:editId="615D4A10">
                  <wp:extent cx="1440000" cy="1440000"/>
                  <wp:effectExtent l="0" t="0" r="8255" b="8255"/>
                  <wp:docPr id="1858713686" name="Picture 16" descr="شخص يدعم شخصًا آخر وأيقونة 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58713686" name="Picture 16" descr="شخص يدعم شخصًا آخر وأيقونة أمان."/>
                          <pic:cNvPicPr/>
                        </pic:nvPicPr>
                        <pic:blipFill>
                          <a:blip r:embed="rId7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1348D5F" w14:textId="77777777" w:rsidR="000700F9" w:rsidRPr="00B6698C" w:rsidRDefault="00037501" w:rsidP="00B6698C">
            <w:pPr>
              <w:pStyle w:val="ListParagraph"/>
              <w:numPr>
                <w:ilvl w:val="0"/>
                <w:numId w:val="48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يفهمون كيفية دعم الناس بطرق آمنة لجميع الثقافات.</w:t>
            </w:r>
          </w:p>
        </w:tc>
      </w:tr>
      <w:tr w:rsidR="004F407F" w:rsidRPr="00B6698C" w14:paraId="44974B0D" w14:textId="77777777" w:rsidTr="000F142F">
        <w:tc>
          <w:tcPr>
            <w:tcW w:w="2551" w:type="dxa"/>
            <w:vAlign w:val="center"/>
          </w:tcPr>
          <w:p w14:paraId="60B55AC6" w14:textId="77777777" w:rsidR="009E484F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52EF3668" wp14:editId="3E071184">
                  <wp:extent cx="1482725" cy="1482725"/>
                  <wp:effectExtent l="0" t="0" r="3175" b="3175"/>
                  <wp:docPr id="2116285711" name="Picture 24" descr="موظف NDIS يدعم أحد المشاركين ويظهر إعجابه ب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16285711" name="Picture 24" descr="موظف NDIS يدعم أحد المشاركين ويظهر إعجابه بسهم يشير لأعلى."/>
                          <pic:cNvPicPr/>
                        </pic:nvPicPr>
                        <pic:blipFill>
                          <a:blip r:embed="rId7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8684E79" w14:textId="77777777" w:rsidR="009E484F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أيضًا مما إذا كان هذا الإجراء ناجحًا من خلال قيام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بإخبارنا أن لديهم تجارب أفضل مع موظفينا وشركائنا.</w:t>
            </w:r>
          </w:p>
        </w:tc>
      </w:tr>
    </w:tbl>
    <w:p w14:paraId="7B271C6B" w14:textId="77777777" w:rsidR="005C7C7B" w:rsidRPr="00B6698C" w:rsidRDefault="00037501" w:rsidP="00B6698C">
      <w:pPr>
        <w:pStyle w:val="Heading3"/>
        <w:bidi/>
        <w:spacing w:before="48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72576" behindDoc="0" locked="0" layoutInCell="1" allowOverlap="1" wp14:anchorId="3037D7B6" wp14:editId="19AEABBE">
                <wp:simplePos x="0" y="0"/>
                <wp:positionH relativeFrom="margin">
                  <wp:posOffset>10795</wp:posOffset>
                </wp:positionH>
                <wp:positionV relativeFrom="paragraph">
                  <wp:posOffset>567386</wp:posOffset>
                </wp:positionV>
                <wp:extent cx="5786755" cy="241300"/>
                <wp:effectExtent l="19050" t="19050" r="42545" b="25400"/>
                <wp:wrapNone/>
                <wp:docPr id="1025187800" name="Group 10251878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323109812" name="Straight Connector 132310981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501971743" name="Oval 150197174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678245F" id="Group 1025187800" o:spid="_x0000_s1026" alt="&quot;&quot;" style="position:absolute;margin-left:.85pt;margin-top:44.7pt;width:455.65pt;height:19pt;flip:x;z-index:25167257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Krk8fAMAAEIJAAAOAAAAZHJzL2Uyb0RvYy54bWy8Vttu1DAQfUfiH6y801y22WyjZtGysOWh&#10;ohUF9dl1nIvk2MZ2my1fz9iJk1K2FIrEPmR9mRmPz5xj+/TtvmPojirdCl4E8VEUIMqJKFteF8HX&#10;L7s3qwBpg3mJmeC0CO6pDt6uX7867WVOE9EIVlKFIAjXeS+LoDFG5mGoSUM7rI+EpBwmK6E6bKCr&#10;6rBUuIfoHQuTKFqGvVClVIJQrWH0/TAZrF38qqLEXFSVpgaxIoDcjPsq972x33B9ivNaYdm0ZEwD&#10;vyCLDrccFp1CvccGo1vV/hKqa4kSWlTmiIguFFXVEur2ALuJo0e7OVPiVrq91HlfywkmgPYRTi8O&#10;Sz7dXSrUllC7KEnjVbaKACaOO6iVWx49GAewelnn4HOm5JW8VONAPfTs/veV6lDFWvkRIjpEYI9o&#10;7wC/nwCne4MIDKbZapmlaYAIzCXH8QIWdxUhDZTNusWQEszPrqT5MDtnizibnNNj5xwOSaxPQ5vr&#10;lFovgWB6xlD/G4ZXDZbUlUZbPDyGi2QRRyerOPEYXhmF27oxaCs4BzYKheLZyOHnAmz5iKbONQDr&#10;obT/I4AzEgDTMlkNQM1IxstsActaJH/GAedSaXNGRYdsowhYy23qOMd359pADgCZN7HDjKO+CBar&#10;2FKBYFCl4qVdDhD16bmWuWd0cPhMKyCRrZcL7ORLt0yhOwzCw4RQbmIXwoYHa+tWtYxNjtHzjqO9&#10;daVO2n/jPHm4lQU3k3PXcqEOrW72PuVqsPcIDPu2ENyI8t4VzkED/LIK+R9ES6P4JIuz44Un2gUg&#10;jeJ5eKbWJFRfOy+QiVppmmbLFMjjuQMAjyIDUVpdeYE+1thMnJFblIH29W/ppQVryx3U3lZCq/pm&#10;4slus1kknrw/mT2kpHN7MsbyXXKSLUeqPYgBHGfcF9Ap7CkKJ4e44CnsFm9wSQdmpxH8/GL2zrKk&#10;d4I6zPI/kMf/ZjmbhPkMy5ESw/WpJdm1cJKcY20usYL7EggCbwBzAZ+KCTg8xNgKUCPU90Pj1h6O&#10;YJgNUA/3bxHob7dYUeDzbbcVcGrE8HKQxDUhvjLMNyslumu49jc2AkxhTiBOERCjfGdrhjseHg6E&#10;bjbODC5cic05v5LEn1P21Puyv8ZKjvQ1wPtPwh/uv5yQg+3IokH7Y8dJ3904cFE7AoyPCvsSeNh3&#10;9vPTZ/0DAAD//wMAUEsDBBQABgAIAAAAIQBabWyx3gAAAAgBAAAPAAAAZHJzL2Rvd25yZXYueG1s&#10;TI/NTsMwEITvSH0Haytxo05bi7YhTlUhFSHEhfCjHt14SSzidRS7bXh7lhMcZ2c0+02xHX0nzjhE&#10;F0jDfJaBQKqDddRoeHvd36xBxGTImi4QavjGCNtyclWY3IYLveC5So3gEoq50dCm1OdSxrpFb+Is&#10;9EjsfYbBm8RyaKQdzIXLfScXWXYrvXHEH1rT432L9Vd18hred06h+jg8PWc14qOVh4fKKa2vp+Pu&#10;DkTCMf2F4Ref0aFkpmM4kY2iY73ioIb1RoFgezNf8rQj3xcrBbIs5P8B5Q8AAAD//wMAUEsBAi0A&#10;FAAGAAgAAAAhALaDOJL+AAAA4QEAABMAAAAAAAAAAAAAAAAAAAAAAFtDb250ZW50X1R5cGVzXS54&#10;bWxQSwECLQAUAAYACAAAACEAOP0h/9YAAACUAQAACwAAAAAAAAAAAAAAAAAvAQAAX3JlbHMvLnJl&#10;bHNQSwECLQAUAAYACAAAACEA/Cq5PHwDAABCCQAADgAAAAAAAAAAAAAAAAAuAgAAZHJzL2Uyb0Rv&#10;Yy54bWxQSwECLQAUAAYACAAAACEAWm1ssd4AAAAIAQAADwAAAAAAAAAAAAAAAADWBQAAZHJzL2Rv&#10;d25yZXYueG1sUEsFBgAAAAAEAAQA8wAAAOEGAAAAAA==&#10;">
                <v:line id="Straight Connector 132310981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m3vnFyQAAAOMAAAAPAAAAZHJzL2Rvd25yZXYueG1sRE/NasJA&#10;EL4LfYdlCr2IbhJBbHSV1lIo2ENjA+Y4ZKdJaHY2ZDca394tCD3O9z+b3WhacabeNZYVxPMIBHFp&#10;dcOVgvz7fbYC4TyyxtYyKbiSg932YbLBVNsLZ3Q++kqEEHYpKqi971IpXVmTQTe3HXHgfmxv0Iez&#10;r6Tu8RLCTSuTKFpKgw2Hhho72tdU/h4Ho+B0zfbD11snizYvis/TYZoPr4NST4/jyxqEp9H/i+/u&#10;Dx3mL5JFHD2v4gT+fgoAyO0NAAD//wMAUEsBAi0AFAAGAAgAAAAhANvh9svuAAAAhQEAABMAAAAA&#10;AAAAAAAAAAAAAAAAAFtDb250ZW50X1R5cGVzXS54bWxQSwECLQAUAAYACAAAACEAWvQsW78AAAAV&#10;AQAACwAAAAAAAAAAAAAAAAAfAQAAX3JlbHMvLnJlbHNQSwECLQAUAAYACAAAACEA5t75xckAAADj&#10;AAAADwAAAAAAAAAAAAAAAAAHAgAAZHJzL2Rvd25yZXYueG1sUEsFBgAAAAADAAMAtwAAAP0CAAAA&#10;AA==&#10;" strokecolor="#65276f [3044]" strokeweight="3pt">
                  <v:stroke endcap="round"/>
                </v:line>
                <v:oval id="Oval 150197174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zjCJ7ygAAAOMAAAAPAAAAZHJzL2Rvd25yZXYueG1sRE/JTsMw&#10;EL0j8Q/WIHGjdthSQt2qqoTKcoCmPXAcxUMSEY8j2yShX4+RkDjO22exmmwnBvKhdawhmykQxJUz&#10;LdcaDvuHizmIEJENdo5JwzcFWC1PTxZYGDfyjoYy1iKFcChQQxNjX0gZqoYshpnriRP34bzFmE5f&#10;S+NxTOG2k5dK3UqLLaeGBnvaNFR9ll9Wg9+WavvyvH4ad9Xxfb5RQ/52fNX6/Gxa34OINMV/8Z/7&#10;0aT5Nyq7y7P8+gp+f0oAyOUPAAAA//8DAFBLAQItABQABgAIAAAAIQDb4fbL7gAAAIUBAAATAAAA&#10;AAAAAAAAAAAAAAAAAABbQ29udGVudF9UeXBlc10ueG1sUEsBAi0AFAAGAAgAAAAhAFr0LFu/AAAA&#10;FQEAAAsAAAAAAAAAAAAAAAAAHwEAAF9yZWxzLy5yZWxzUEsBAi0AFAAGAAgAAAAhAHOMInvKAAAA&#10;4wAAAA8AAAAAAAAAAAAAAAAABwIAAGRycy9kb3ducmV2LnhtbFBLBQYAAAAAAwADALcAAAD+AgAA&#10;AAA=&#10;" fillcolor="#faa320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8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5C7F632C" w14:textId="77777777" w:rsidTr="000F142F">
        <w:trPr>
          <w:trHeight w:val="3175"/>
        </w:trPr>
        <w:tc>
          <w:tcPr>
            <w:tcW w:w="2551" w:type="dxa"/>
            <w:vAlign w:val="center"/>
          </w:tcPr>
          <w:p w14:paraId="267A27E3" w14:textId="77777777" w:rsidR="00AA2B19" w:rsidRPr="00B6698C" w:rsidRDefault="00037501" w:rsidP="00B6698C">
            <w:pPr>
              <w:pStyle w:val="Image"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882023F" wp14:editId="5E9D25B1">
                  <wp:extent cx="1483200" cy="1112400"/>
                  <wp:effectExtent l="0" t="0" r="3175" b="0"/>
                  <wp:docPr id="1161215869" name="Picture 25" descr="3 أشخاص يعملون في مكتب معًا. شخص يستخدم جهاز كمبيوت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215869" name="Picture 25" descr="3 أشخاص يعملون في مكتب معًا. شخص يستخدم جهاز كمبيوتر."/>
                          <pic:cNvPicPr/>
                        </pic:nvPicPr>
                        <pic:blipFill>
                          <a:blip r:embed="rId7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6415" r="467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7590269" w14:textId="77777777" w:rsidR="00AA2B19" w:rsidRPr="00B6698C" w:rsidRDefault="00037501" w:rsidP="00B6698C">
            <w:pPr>
              <w:bidi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سندعم المزيد من أفراد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للعمل لدينا.</w:t>
            </w:r>
          </w:p>
          <w:p w14:paraId="6CBE52E7" w14:textId="77777777" w:rsidR="00AA2B19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وهذا يشمل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082938B8" w14:textId="77777777" w:rsidTr="000F142F">
        <w:trPr>
          <w:trHeight w:val="3175"/>
        </w:trPr>
        <w:tc>
          <w:tcPr>
            <w:tcW w:w="2551" w:type="dxa"/>
            <w:vAlign w:val="center"/>
          </w:tcPr>
          <w:p w14:paraId="1E0C878C" w14:textId="77777777" w:rsidR="004630E7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1424" behindDoc="0" locked="0" layoutInCell="1" allowOverlap="1" wp14:anchorId="4DBBEC57" wp14:editId="37AE6B53">
                      <wp:simplePos x="0" y="0"/>
                      <wp:positionH relativeFrom="column">
                        <wp:posOffset>284480</wp:posOffset>
                      </wp:positionH>
                      <wp:positionV relativeFrom="paragraph">
                        <wp:posOffset>406400</wp:posOffset>
                      </wp:positionV>
                      <wp:extent cx="892175" cy="236855"/>
                      <wp:effectExtent l="0" t="0" r="3175" b="10795"/>
                      <wp:wrapNone/>
                      <wp:docPr id="152057739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3685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A3762FA" w14:textId="77777777" w:rsidR="00B952F1" w:rsidRPr="007138E6" w:rsidRDefault="00037501" w:rsidP="00B952F1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36"/>
                                      <w:szCs w:val="36"/>
                                      <w:lang w:val="en-PH"/>
                                    </w:rPr>
                                  </w:pPr>
                                  <w:r w:rsidRPr="007138E6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36"/>
                                      <w:szCs w:val="36"/>
                                      <w:rtl/>
                                      <w:lang w:val="ar"/>
                                    </w:rPr>
                                    <w:t>الخطة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DBBEC57" id="_x0000_s1037" type="#_x0000_t202" alt="&quot;&quot;" style="position:absolute;left:0;text-align:left;margin-left:22.4pt;margin-top:32pt;width:70.25pt;height:18.65pt;z-index:25175142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3/e+CgIAAPIDAAAOAAAAZHJzL2Uyb0RvYy54bWysU11v2yAUfZ+0/4B4X+y4cpNYcaquXadJ&#10;3YfU7gcQjGM04DIgsbNfvwuO02h9q+YHdM3lnnvP4bC+GbQiB+G8BFPT+SynRBgOjTS7mv58fviw&#10;pMQHZhqmwIiaHoWnN5v379a9rUQBHahGOIIgxle9rWkXgq2yzPNOaOZnYIXBZAtOs4C/bpc1jvWI&#10;rlVW5Pl11oNrrAMuvMfd+zFJNwm/bQUP39vWi0BUTXG2kFaX1m1cs82aVTvHbCf5aQz2hik0kwab&#10;nqHuWWBk7+QrKC25Aw9tmHHQGbSt5CJxQDbz/B82Tx2zInFBcbw9y+T/Hyz/dvjhiGzw7soiLxeL&#10;q9WcEsM03tWzGAL5CAMpoky99RWefrJ4Pgy4jSWJsrePwH95YuCuY2Ynbp2DvhOswTHnsTK7KB1x&#10;fATZ9l+hwTZsHyABDa3TUUNUhSA6XtfxfEVxFI6by1UxX5SUcEwVV9fLskwdWDUVW+fDZwGaxKCm&#10;Dh2QwNnh0Yc4DKumI7GXgQepVHKBMqSv6aosylRwkdEyoEmV1Ng/j99om8jxk2lScWBSjTE2UOZE&#10;OvIcGYdhO4wyJ0miIltojiiDg9GU+Igw6MD9oaRHQ9bU/94zJyhRXwxKGd07BW4KtlPADMfSmgZK&#10;xvAuJJePHG9R4lYm+i+dTzOisZIqp0cQnXv5n069PNXNXwAAAP//AwBQSwMEFAAGAAgAAAAhALXa&#10;bFXeAAAACQEAAA8AAABkcnMvZG93bnJldi54bWxMj8FOwzAQRO9I/IO1SNyoXRqiEuJUFYITEiIN&#10;B45OvE2ixusQu234e7YnuM1qVjNv8s3sBnHCKfSeNCwXCgRS421PrYbP6vVuDSJEQ9YMnlDDDwbY&#10;FNdXucmsP1OJp11sBYdQyIyGLsYxkzI0HToTFn5EYm/vJ2cin1Mr7WTOHO4Gea9UKp3piRs6M+Jz&#10;h81hd3Qatl9UvvTf7/VHuS/7qnpU9JYetL69mbdPICLO8e8ZLviMDgUz1f5INohBQ5IwedSQJjzp&#10;4q8fViBqFmq5Alnk8v+C4hcAAP//AwBQSwECLQAUAAYACAAAACEAtoM4kv4AAADhAQAAEwAAAAAA&#10;AAAAAAAAAAAAAAAAW0NvbnRlbnRfVHlwZXNdLnhtbFBLAQItABQABgAIAAAAIQA4/SH/1gAAAJQB&#10;AAALAAAAAAAAAAAAAAAAAC8BAABfcmVscy8ucmVsc1BLAQItABQABgAIAAAAIQDx3/e+CgIAAPID&#10;AAAOAAAAAAAAAAAAAAAAAC4CAABkcnMvZTJvRG9jLnhtbFBLAQItABQABgAIAAAAIQC12mxV3gAA&#10;AAkBAAAPAAAAAAAAAAAAAAAAAGQEAABkcnMvZG93bnJldi54bWxQSwUGAAAAAAQABADzAAAAbwUA&#10;AAAA&#10;" filled="f" stroked="f">
                      <v:textbox inset="0,0,0,0">
                        <w:txbxContent>
                          <w:p w14:paraId="6A3762FA" w14:textId="77777777" w:rsidR="00B952F1" w:rsidRPr="007138E6" w:rsidRDefault="00037501" w:rsidP="00B952F1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36"/>
                                <w:szCs w:val="36"/>
                                <w:lang w:val="en-PH"/>
                              </w:rPr>
                            </w:pPr>
                            <w:r w:rsidRPr="007138E6">
                              <w:rPr>
                                <w:rFonts w:ascii="Dubai" w:hAnsi="Dubai" w:cs="Dubai"/>
                                <w:b/>
                                <w:bCs/>
                                <w:sz w:val="36"/>
                                <w:szCs w:val="36"/>
                                <w:rtl/>
                                <w:lang w:val="ar"/>
                              </w:rPr>
                              <w:t>الخطة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566ACD" w:rsidRPr="00B6698C">
              <w:rPr>
                <w:rFonts w:cs="Dubai"/>
                <w:noProof/>
              </w:rPr>
              <w:drawing>
                <wp:inline distT="0" distB="0" distL="0" distR="0" wp14:anchorId="23677C74" wp14:editId="541E2AE8">
                  <wp:extent cx="1482725" cy="1482725"/>
                  <wp:effectExtent l="0" t="0" r="3175" b="3175"/>
                  <wp:docPr id="1585211570" name="Picture 17" descr="وثيقة خطة تظهر 2 من موظفي CALD يتصافح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5211570" name="Picture 17" descr="وثيقة خطة تظهر 2 من موظفي CALD يتصافحان."/>
                          <pic:cNvPicPr/>
                        </pic:nvPicPr>
                        <pic:blipFill>
                          <a:blip r:embed="rId7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1B8C34D" w14:textId="06463FD3" w:rsidR="004630E7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سنضع أيضًا خطة لمشاركة كيفية توظيف المزيد من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موظفي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10E8D631" w14:textId="77777777" w:rsidTr="000F142F">
        <w:trPr>
          <w:trHeight w:val="3175"/>
        </w:trPr>
        <w:tc>
          <w:tcPr>
            <w:tcW w:w="2551" w:type="dxa"/>
            <w:vAlign w:val="center"/>
          </w:tcPr>
          <w:p w14:paraId="307192DB" w14:textId="77777777" w:rsidR="004630E7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460EC09" wp14:editId="354BE25F">
                  <wp:extent cx="1482725" cy="1482725"/>
                  <wp:effectExtent l="0" t="0" r="3175" b="3175"/>
                  <wp:docPr id="929708321" name="Picture 26" descr="2 من الموظفين في NDIS. أحدهما يعاني من إعاقة والآخر من خلفيات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9708321" name="Picture 26" descr="2 من الموظفين في NDIS. أحدهما يعاني من إعاقة والآخر من خلفيات CALD."/>
                          <pic:cNvPicPr/>
                        </pic:nvPicPr>
                        <pic:blipFill>
                          <a:blip r:embed="rId7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01BB540" w14:textId="77777777" w:rsidR="004630E7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عدد موظفي </w:t>
            </w:r>
            <w:r w:rsidRPr="00D917D5">
              <w:rPr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>:</w:t>
            </w:r>
          </w:p>
          <w:p w14:paraId="12051BFD" w14:textId="77777777" w:rsidR="004630E7" w:rsidRPr="00B6698C" w:rsidRDefault="00037501" w:rsidP="00B6698C">
            <w:pPr>
              <w:pStyle w:val="ListParagraph"/>
              <w:numPr>
                <w:ilvl w:val="0"/>
                <w:numId w:val="49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من ذوي الإعاقة</w:t>
            </w:r>
          </w:p>
          <w:p w14:paraId="690F742D" w14:textId="77777777" w:rsidR="004630E7" w:rsidRPr="00B6698C" w:rsidRDefault="00037501" w:rsidP="00B6698C">
            <w:pPr>
              <w:pStyle w:val="ListParagraph"/>
              <w:numPr>
                <w:ilvl w:val="0"/>
                <w:numId w:val="49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p w14:paraId="4F6DC23C" w14:textId="77777777" w:rsidR="002535DE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74624" behindDoc="0" locked="0" layoutInCell="1" allowOverlap="1" wp14:anchorId="3B382CD4" wp14:editId="32B3948C">
                <wp:simplePos x="0" y="0"/>
                <wp:positionH relativeFrom="margin">
                  <wp:posOffset>12700</wp:posOffset>
                </wp:positionH>
                <wp:positionV relativeFrom="paragraph">
                  <wp:posOffset>276556</wp:posOffset>
                </wp:positionV>
                <wp:extent cx="5786755" cy="241300"/>
                <wp:effectExtent l="19050" t="19050" r="42545" b="25400"/>
                <wp:wrapNone/>
                <wp:docPr id="1556451812" name="Group 155645181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44669242" name="Straight Connector 164466924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88693004" name="Oval 138869300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4B6DCBB" id="Group 1556451812" o:spid="_x0000_s1026" alt="&quot;&quot;" style="position:absolute;margin-left:1pt;margin-top:21.8pt;width:455.65pt;height:19pt;flip:x;z-index:25167462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JEgUfAMAAEIJAAAOAAAAZHJzL2Uyb0RvYy54bWy8Vk1v1DAQvSPxHyzfaTbZTXYbNYuWhZZD&#10;RSsK4uw6zofk2MZ2my2/nrETJ6UUCkViD1l/zIzHb96zffL60HF0y7RppShwfLTAiAkqy1bUBf78&#10;6fTVBiNjiSgJl4IV+I4Z/Hr78sVJr3KWyEbykmkEQYTJe1XgxlqVR5GhDeuIOZKKCZispO6Iha6u&#10;o1KTHqJ3PEoWiyzqpS6VlpQZA6Nvh0m89fGrilF7UVWGWcQLDLlZ/9X+e+2+0faE5LUmqmnpmAZ5&#10;RhYdaQUsOoV6SyxBN7r9KVTXUi2NrOwRlV0kq6qlzO8BdhMvHuzmTMsb5fdS532tJpgA2gc4PTss&#10;/XB7qVFbQu3SNFul8SZOMBKkg1r55dG9cQCrV3UOPmdaXalLPQ7UQ8/t/1DpDlW8Ve8hokcE9ogO&#10;HvC7CXB2sIjCYLreZOs0xYjCXLKKl4uxIrSBsjm3ON6sYX52pc272Xm9jNeTc7ryztGQxPYkcrlO&#10;qfUKCGZmDM2/YXjVEMV8aYzDI2CYrVZZdpysJgyvrCZt3Vi0l0IAG6VG8Wzk8fMB9mJE0+QGgA1Q&#10;uv8RwBkJgClLNgN1ZyTjbL2EZR2SP+JAcqWNPWOyQ65RYN4KlzrJye25sZADQBZM3DAXqC/wchND&#10;NRAloEotSrccIBrS8y17x9ng8JFVQCJXLx/Yy5ftuUa3BIRHKGXCxj6ECw/Wzq1qOZ8cF087jvbO&#10;lXlp/43z5OFXlsJOzl0rpH5sdXsIKVeDfUBg2LeD4FqWd75wHhrgl1PI/yDacrPJjkEuqyDWC0Aa&#10;xfPwTK1JqKF2QSATtdI0XWcpkCdwBwAeRQaidLoKAn2osZk4I7cYB+2b39LLSN6Wp1B7Vwmj6+uJ&#10;J6e73TIJ5P3B7D4lvdsvY2RvkuN1NlLtXgzgOBehgF5hv6Jw8hgXAoX94g0p2cDsdAG/sJi7sxzp&#10;vaAeZ/kfyON/s5xPwnyC5UjL4fo0ip62cJKcE2MviYb7EggCbwB7AZ+KSzg85NjCqJH622Pjzh6O&#10;YJjFqIf7t8Dm6w3RDPh80+0lnBoxvBwU9U2Iry0PzUrL7gtc+zsXAaaIoBCnwNTq0Nnb4Y6HhwNl&#10;u503gwtXEXsurhQN55Q79T4dvhCtRvpa4P0HGQ73n07IwXZk0aD9seOl728cuKg9AcZHhXsJ3O97&#10;+/nps/0OAAD//wMAUEsDBBQABgAIAAAAIQBfzAsH3QAAAAcBAAAPAAAAZHJzL2Rvd25yZXYueG1s&#10;TI9BS8NAFITvgv9heYI3u0kTQk3zUoqgiHgxaulxm30mi9m3Ibtt4793PdnjMMPMN9VmtoM40eSN&#10;Y4R0kYAgbp023CF8vD/erUD4oFirwTEh/JCHTX19ValSuzO/0akJnYgl7EuF0IcwllL6tier/MKN&#10;xNH7cpNVIcqpk3pS51huB7lMkkJaZTgu9Gqkh57a7+ZoET63Jqd8t395TVqiZy33T43JEW9v5u0a&#10;RKA5/IfhDz+iQx2ZDu7I2osBYRmfBIQ8K0BE+z7NMhAHhFVagKwreclf/wIAAP//AwBQSwECLQAU&#10;AAYACAAAACEAtoM4kv4AAADhAQAAEwAAAAAAAAAAAAAAAAAAAAAAW0NvbnRlbnRfVHlwZXNdLnht&#10;bFBLAQItABQABgAIAAAAIQA4/SH/1gAAAJQBAAALAAAAAAAAAAAAAAAAAC8BAABfcmVscy8ucmVs&#10;c1BLAQItABQABgAIAAAAIQDYJEgUfAMAAEIJAAAOAAAAAAAAAAAAAAAAAC4CAABkcnMvZTJvRG9j&#10;LnhtbFBLAQItABQABgAIAAAAIQBfzAsH3QAAAAcBAAAPAAAAAAAAAAAAAAAAANYFAABkcnMvZG93&#10;bnJldi54bWxQSwUGAAAAAAQABADzAAAA4AYAAAAA&#10;">
                <v:line id="Straight Connector 164466924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c5ouyQAAAOMAAAAPAAAAZHJzL2Rvd25yZXYueG1sRE/NasJA&#10;EL4LfYdlCr1I3TSE0Kau0loEwR7UBsxxyE6T0OxsyG40vr1bEDzO9z/z5WhacaLeNZYVvMwiEMSl&#10;1Q1XCvKf9fMrCOeRNbaWScGFHCwXD5M5ZtqeeU+ng69ECGGXoYLa+y6T0pU1GXQz2xEH7tf2Bn04&#10;+0rqHs8h3LQyjqJUGmw4NNTY0aqm8u8wGAXHy3417L46WbR5UXwft9N8+ByUenocP95BeBr9XXxz&#10;b3SYnyZJmr7FSQz/PwUA5OIKAAD//wMAUEsBAi0AFAAGAAgAAAAhANvh9svuAAAAhQEAABMAAAAA&#10;AAAAAAAAAAAAAAAAAFtDb250ZW50X1R5cGVzXS54bWxQSwECLQAUAAYACAAAACEAWvQsW78AAAAV&#10;AQAACwAAAAAAAAAAAAAAAAAfAQAAX3JlbHMvLnJlbHNQSwECLQAUAAYACAAAACEAqXOaLskAAADj&#10;AAAADwAAAAAAAAAAAAAAAAAHAgAAZHJzL2Rvd25yZXYueG1sUEsFBgAAAAADAAMAtwAAAP0CAAAA&#10;AA==&#10;" strokecolor="#65276f [3044]" strokeweight="3pt">
                  <v:stroke endcap="round"/>
                </v:line>
                <v:oval id="Oval 138869300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4ScmRyQAAAOMAAAAPAAAAZHJzL2Rvd25yZXYueG1sRE9PS8Mw&#10;FL8L+w7hDby5RCdbrcvGGMjUHeaqB4+P5tkWm5eSxLbu0xtB8Ph+/99qM9pW9ORD41jD9UyBIC6d&#10;abjS8Pb6cJWBCBHZYOuYNHxTgM16crHC3LiBT9QXsRIphEOOGuoYu1zKUNZkMcxcR5y4D+ctxnT6&#10;ShqPQwq3rbxRaiEtNpwaauxoV1P5WXxZDX5fqP3hefs0nMrze7ZT/fLlfNT6cjpu70FEGuO/+M/9&#10;aNL8eZYt7uZK3cLvTwkAuf4BAAD//wMAUEsBAi0AFAAGAAgAAAAhANvh9svuAAAAhQEAABMAAAAA&#10;AAAAAAAAAAAAAAAAAFtDb250ZW50X1R5cGVzXS54bWxQSwECLQAUAAYACAAAACEAWvQsW78AAAAV&#10;AQAACwAAAAAAAAAAAAAAAAAfAQAAX3JlbHMvLnJlbHNQSwECLQAUAAYACAAAACEA+EnJkckAAADj&#10;AAAADwAAAAAAAAAAAAAAAAAHAgAAZHJzL2Rvd25yZXYueG1sUEsFBgAAAAADAAMAtwAAAP0CAAAA&#10;AA==&#10;" fillcolor="#faa320" strokecolor="#6b2976" strokeweight="3pt"/>
                <w10:wrap anchorx="margin"/>
              </v:group>
            </w:pict>
          </mc:Fallback>
        </mc:AlternateContent>
      </w:r>
      <w:r w:rsidR="005C7C7B" w:rsidRPr="00B6698C">
        <w:rPr>
          <w:rFonts w:cs="Dubai"/>
          <w:rtl/>
          <w:lang w:val="ar"/>
        </w:rPr>
        <w:t>الإجراء 9</w:t>
      </w:r>
    </w:p>
    <w:tbl>
      <w:tblPr>
        <w:bidiVisual/>
        <w:tblW w:w="9214" w:type="dxa"/>
        <w:tblLayout w:type="fixed"/>
        <w:tblLook w:val="04A0" w:firstRow="1" w:lastRow="0" w:firstColumn="1" w:lastColumn="0" w:noHBand="0" w:noVBand="1"/>
      </w:tblPr>
      <w:tblGrid>
        <w:gridCol w:w="2570"/>
        <w:gridCol w:w="6576"/>
        <w:gridCol w:w="68"/>
      </w:tblGrid>
      <w:tr w:rsidR="004F407F" w:rsidRPr="00B6698C" w14:paraId="2C112EEE" w14:textId="77777777" w:rsidTr="000F142F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40C1469F" w14:textId="77777777" w:rsidR="005C7C7B" w:rsidRPr="00B6698C" w:rsidRDefault="00037501" w:rsidP="00B6698C">
            <w:pPr>
              <w:pStyle w:val="Image"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6DD84AD" wp14:editId="5B37C3FA">
                  <wp:extent cx="1404000" cy="1404000"/>
                  <wp:effectExtent l="0" t="0" r="5715" b="5715"/>
                  <wp:docPr id="1396435589" name="Picture 27" descr="3 من موظفي NDIS يشاهدون شخصًا يقدم عرضًا تقديميًا و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96435589" name="Picture 27" descr="3 من موظفي NDIS يشاهدون شخصًا يقدم عرضًا تقديميًا وسهم يشير لأعلى."/>
                          <pic:cNvPicPr/>
                        </pic:nvPicPr>
                        <pic:blipFill>
                          <a:blip r:embed="rId7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1BF1EE6" w14:textId="77777777" w:rsidR="005C7C7B" w:rsidRPr="00B6698C" w:rsidRDefault="00037501" w:rsidP="00B6698C">
            <w:pPr>
              <w:bidi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سنعمل مع الآخرين لتقديم المزيد من البرامج التدريبية لموظفينا وشركائنا.</w:t>
            </w:r>
          </w:p>
        </w:tc>
      </w:tr>
      <w:tr w:rsidR="004F407F" w:rsidRPr="00B6698C" w14:paraId="1559D1AA" w14:textId="77777777" w:rsidTr="007F27F1">
        <w:trPr>
          <w:gridAfter w:val="1"/>
          <w:wAfter w:w="68" w:type="dxa"/>
          <w:trHeight w:val="2525"/>
        </w:trPr>
        <w:tc>
          <w:tcPr>
            <w:tcW w:w="2570" w:type="dxa"/>
            <w:vAlign w:val="center"/>
          </w:tcPr>
          <w:p w14:paraId="2A421DFB" w14:textId="77777777" w:rsidR="00B05691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5663394" wp14:editId="3CD55B81">
                  <wp:extent cx="1404000" cy="1404000"/>
                  <wp:effectExtent l="0" t="0" r="5715" b="5715"/>
                  <wp:docPr id="130920807" name="Picture 28" descr="3 موظفين أمام مبنى إدار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0920807" name="Picture 28" descr="3 موظفين أمام مبنى إداري."/>
                          <pic:cNvPicPr/>
                        </pic:nvPicPr>
                        <pic:blipFill>
                          <a:blip r:embed="rId7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584DE88" w14:textId="77777777" w:rsidR="00B05691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سنعمل مع المنظمات المجتمعية والحكومية للقيام بذلك.</w:t>
            </w:r>
          </w:p>
        </w:tc>
      </w:tr>
      <w:tr w:rsidR="004F407F" w:rsidRPr="00B6698C" w14:paraId="65D3AFA7" w14:textId="77777777" w:rsidTr="000F142F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31CD1A76" w14:textId="77777777" w:rsidR="00162E9D" w:rsidRPr="00B6698C" w:rsidRDefault="00162E9D" w:rsidP="00B6698C">
            <w:pPr>
              <w:pStyle w:val="Image"/>
              <w:spacing w:before="12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247CE115" w14:textId="77777777" w:rsidR="00162E9D" w:rsidRPr="00B6698C" w:rsidRDefault="00037501" w:rsidP="00B6698C">
            <w:pPr>
              <w:bidi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نتأكد من أن هذا التدريب يساعد موظفينا وشركائنا على معرفة كيفية تقديم الدعم الذي:</w:t>
            </w:r>
          </w:p>
        </w:tc>
      </w:tr>
      <w:tr w:rsidR="004F407F" w:rsidRPr="00B6698C" w14:paraId="017C1746" w14:textId="77777777" w:rsidTr="000F142F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05068F62" w14:textId="77777777" w:rsidR="00090510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0243A2E" wp14:editId="68D8DA23">
                  <wp:extent cx="1404000" cy="1404000"/>
                  <wp:effectExtent l="0" t="0" r="5715" b="5715"/>
                  <wp:docPr id="2107565756" name="Picture 29" descr="موظف NDIS يدعم أحد المشاركين ورمز ال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07565756" name="Picture 29" descr="موظف NDIS يدعم أحد المشاركين ورمز الأمان."/>
                          <pic:cNvPicPr/>
                        </pic:nvPicPr>
                        <pic:blipFill>
                          <a:blip r:embed="rId7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7B763C9" w14:textId="77777777" w:rsidR="00090510" w:rsidRPr="00B6698C" w:rsidRDefault="00037501" w:rsidP="00B6698C">
            <w:pPr>
              <w:pStyle w:val="ListParagraph"/>
              <w:numPr>
                <w:ilvl w:val="0"/>
                <w:numId w:val="51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يكون آمنًا لجميع الثقافات</w:t>
            </w:r>
          </w:p>
        </w:tc>
      </w:tr>
      <w:tr w:rsidR="004F407F" w:rsidRPr="00B6698C" w14:paraId="7A1DA10D" w14:textId="77777777" w:rsidTr="007F27F1">
        <w:trPr>
          <w:gridAfter w:val="1"/>
          <w:wAfter w:w="68" w:type="dxa"/>
          <w:trHeight w:val="2405"/>
        </w:trPr>
        <w:tc>
          <w:tcPr>
            <w:tcW w:w="2570" w:type="dxa"/>
            <w:vAlign w:val="center"/>
          </w:tcPr>
          <w:p w14:paraId="10959892" w14:textId="77777777" w:rsidR="00090510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2357257" wp14:editId="37705696">
                  <wp:extent cx="1404000" cy="1404000"/>
                  <wp:effectExtent l="0" t="0" r="5715" b="5715"/>
                  <wp:docPr id="1433006026" name="Picture 30" descr="موظف NDIS يدعم أحد المشاركي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3006026" name="Picture 30" descr="موظف NDIS يدعم أحد المشاركين."/>
                          <pic:cNvPicPr/>
                        </pic:nvPicPr>
                        <pic:blipFill>
                          <a:blip r:embed="rId7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60ADF19" w14:textId="77777777" w:rsidR="00090510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يساعد الأشخاص الذين عانوا من </w:t>
            </w:r>
            <w:r w:rsidRPr="00B6698C">
              <w:rPr>
                <w:rStyle w:val="Strong"/>
                <w:rFonts w:cs="Dubai"/>
                <w:rtl/>
                <w:lang w:val="ar"/>
              </w:rPr>
              <w:t>الصدمة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6BBB19E5" w14:textId="77777777" w:rsidTr="007F27F1">
        <w:trPr>
          <w:gridAfter w:val="1"/>
          <w:wAfter w:w="68" w:type="dxa"/>
          <w:trHeight w:val="3380"/>
        </w:trPr>
        <w:tc>
          <w:tcPr>
            <w:tcW w:w="2570" w:type="dxa"/>
            <w:vAlign w:val="center"/>
          </w:tcPr>
          <w:p w14:paraId="5DB86582" w14:textId="77777777" w:rsidR="00162E9D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BB6904E" wp14:editId="55CAFC0B">
                  <wp:extent cx="1404000" cy="1404000"/>
                  <wp:effectExtent l="0" t="0" r="5715" b="5715"/>
                  <wp:docPr id="1281407868" name="Picture 31" descr="شخص يبدو منزعجًا. فوقهم فقاعة تفكير تظهرهم وهم يبكون وبجانبهم أيقونة مشكل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1407868" name="Picture 31" descr="شخص يبدو منزعجًا. فوقهم فقاعة تفكير تظهرهم وهم يبكون وبجانبهم أيقونة مشكلة."/>
                          <pic:cNvPicPr/>
                        </pic:nvPicPr>
                        <pic:blipFill>
                          <a:blip r:embed="rId7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61B1AC0" w14:textId="77777777" w:rsidR="00162E9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الصدمة هي الطريقة التي تشعر بها حيال شيء سيء حدث لك. </w:t>
            </w:r>
          </w:p>
          <w:p w14:paraId="58DDE827" w14:textId="77777777" w:rsidR="00162E9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على سبيل المثال، قد تشعر بالخوف أو التوتر.</w:t>
            </w:r>
          </w:p>
          <w:p w14:paraId="5420070B" w14:textId="77777777" w:rsidR="00162E9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يمكن أن تؤثر الصدمة على الناس بطرق مختلفة.</w:t>
            </w:r>
          </w:p>
        </w:tc>
      </w:tr>
      <w:tr w:rsidR="004F407F" w:rsidRPr="00B6698C" w14:paraId="1E9B7A69" w14:textId="77777777" w:rsidTr="000F142F">
        <w:tc>
          <w:tcPr>
            <w:tcW w:w="2570" w:type="dxa"/>
            <w:vAlign w:val="center"/>
          </w:tcPr>
          <w:p w14:paraId="03DD4B6C" w14:textId="77777777" w:rsidR="00162E9D" w:rsidRPr="00B6698C" w:rsidRDefault="00162E9D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644" w:type="dxa"/>
            <w:gridSpan w:val="2"/>
            <w:vAlign w:val="center"/>
          </w:tcPr>
          <w:p w14:paraId="5BA330FE" w14:textId="77777777" w:rsidR="00162E9D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عدد:</w:t>
            </w:r>
          </w:p>
        </w:tc>
      </w:tr>
      <w:tr w:rsidR="004F407F" w:rsidRPr="00B6698C" w14:paraId="7CFEAD8E" w14:textId="77777777" w:rsidTr="000F142F">
        <w:trPr>
          <w:gridAfter w:val="1"/>
          <w:wAfter w:w="68" w:type="dxa"/>
          <w:trHeight w:val="2551"/>
        </w:trPr>
        <w:tc>
          <w:tcPr>
            <w:tcW w:w="2570" w:type="dxa"/>
            <w:vAlign w:val="center"/>
          </w:tcPr>
          <w:p w14:paraId="4DB3C478" w14:textId="77777777" w:rsidR="00A00FF0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73407A3" wp14:editId="5215E9A8">
                  <wp:extent cx="1494790" cy="1494790"/>
                  <wp:effectExtent l="0" t="0" r="0" b="0"/>
                  <wp:docPr id="857536596" name="Picture 32" descr="3 من موظفي NDIS يشاهدون شخصًا ما وهو يقدم عرضًا تقديميًا و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57536596" name="Picture 32" descr="3 من موظفي NDIS يشاهدون شخصًا ما وهو يقدم عرضًا تقديميًا وعلامة صح."/>
                          <pic:cNvPicPr/>
                        </pic:nvPicPr>
                        <pic:blipFill>
                          <a:blip r:embed="rId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484FD86" w14:textId="77777777" w:rsidR="00A00FF0" w:rsidRPr="00B6698C" w:rsidRDefault="00037501" w:rsidP="00B6698C">
            <w:pPr>
              <w:pStyle w:val="ListParagraph"/>
              <w:numPr>
                <w:ilvl w:val="0"/>
                <w:numId w:val="5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الموظفين والشركاء الذين يكملون هذا التدريب</w:t>
            </w:r>
          </w:p>
        </w:tc>
      </w:tr>
      <w:tr w:rsidR="004F407F" w:rsidRPr="00B6698C" w14:paraId="073CA765" w14:textId="77777777" w:rsidTr="000F142F">
        <w:trPr>
          <w:gridAfter w:val="1"/>
          <w:wAfter w:w="68" w:type="dxa"/>
          <w:trHeight w:val="2551"/>
        </w:trPr>
        <w:tc>
          <w:tcPr>
            <w:tcW w:w="2570" w:type="dxa"/>
            <w:vAlign w:val="center"/>
          </w:tcPr>
          <w:p w14:paraId="51552369" w14:textId="77777777" w:rsidR="00A00FF0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DB1AC06" wp14:editId="14211B6E">
                  <wp:extent cx="1494790" cy="1494790"/>
                  <wp:effectExtent l="0" t="0" r="0" b="0"/>
                  <wp:docPr id="2134738556" name="Picture 18" descr="أحد الموظفين في NDIS يدعم أحد المشاركين تحت علامة إبهام لأعلى داخل فقاعة ال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34738556" name="Picture 18" descr="أحد الموظفين في NDIS يدعم أحد المشاركين تحت علامة إبهام لأعلى داخل فقاعة الكلام."/>
                          <pic:cNvPicPr/>
                        </pic:nvPicPr>
                        <pic:blipFill>
                          <a:blip r:embed="rId8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A3C52AE" w14:textId="77777777" w:rsidR="00A00FF0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 يشاركون الخبرات الجيدة مع موظفينا وشركائنا.</w:t>
            </w:r>
          </w:p>
        </w:tc>
      </w:tr>
    </w:tbl>
    <w:p w14:paraId="3CEE7A6D" w14:textId="77777777" w:rsidR="005C7C7B" w:rsidRPr="00B6698C" w:rsidRDefault="00037501" w:rsidP="00B6698C">
      <w:pPr>
        <w:pStyle w:val="Heading3"/>
        <w:bidi/>
        <w:spacing w:before="72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76672" behindDoc="0" locked="0" layoutInCell="1" allowOverlap="1" wp14:anchorId="5525F5BE" wp14:editId="4145174E">
                <wp:simplePos x="0" y="0"/>
                <wp:positionH relativeFrom="margin">
                  <wp:posOffset>-63196</wp:posOffset>
                </wp:positionH>
                <wp:positionV relativeFrom="paragraph">
                  <wp:posOffset>721995</wp:posOffset>
                </wp:positionV>
                <wp:extent cx="5786755" cy="241300"/>
                <wp:effectExtent l="19050" t="19050" r="42545" b="25400"/>
                <wp:wrapNone/>
                <wp:docPr id="1282799397" name="Group 128279939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6034955" name="Straight Connector 16603495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454853209" name="Oval 454853209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E855BC9" id="Group 1282799397" o:spid="_x0000_s1026" alt="&quot;&quot;" style="position:absolute;margin-left:-5pt;margin-top:56.85pt;width:455.65pt;height:19pt;flip:x;z-index:25167667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OBg+eQMAAD4JAAAOAAAAZHJzL2Uyb0RvYy54bWy8Vltv1DoQfkfiP1h5p7nsJtmNmkV7Floe&#10;qraiIJ5dx7lIju1ju82WX8/YiZNC28MBJPYh68vMeOabbzw+fXvsGbqnSneCl0F8EgWIciKqjjdl&#10;8PnT2ZtNgLTBvMJMcFoGD1QHb3evX50OsqCJaAWrqEJghOtikGXQGiOLMNSkpT3WJ0JSDpu1UD02&#10;MFVNWCk8gPWehUkUZeEgVCWVIFRrWH03bgY7Z7+uKTFXda2pQawMwDfjvsp9b+033J3iolFYth2Z&#10;3MC/4UWPOw6HzqbeYYPRneqemOo7ooQWtTkhog9FXXeEuhggmjj6IZpzJe6ki6UphkbOMAG0P+D0&#10;22bJ5f21Ql0FuUs2Sb7drrZ5gDjuIVfuePRoHcAaZFOAzrmSN/JaTQvNOLPxH2vVo5p18gNYdIhA&#10;jOjoAH+YAadHgwgspvkmy9M0QAT2knW8iqaMkBbSZtXieJPD/qJK2veLcr6KwdtJOV075XB0Ynca&#10;Wl9n1wYJBNMLhvrPMLxpsaQuNdri4THMsmi13tqIRghvjMJd0xp0EJwDGYVC8Szj0HPqBz5hqQsN&#10;sHog7f8E34IDgJQlm5G4C45xlq+SEYrvUcCFVNqcU9EjOygD1nHrOC7w/YU24AMA5kXsMuNoKIPV&#10;JoZcIIKhJhWv7HGAp3fPjcwDo6PCR1oDhWy2nGFXvPTAFLrHUHaYEMpN7ExY8yBt1eqOsVkx+rni&#10;JG9VqSvsX1GeNdzJgptZue+4UM+dbo7e5XqU9wiMcVsIbkX14BLnoAF22fr4CzRbp+tNukqirafZ&#10;FQCNltWFWHOR+sz54piJlaZpnqVAnaXEPKugIG1NvVRfC20mZlEGda//k1xasK46g8zbPGjV3M4s&#10;OdvvIaKJJN+JPSakU3vRRvZPss2zpzaA4Yz79Ln6eonAyXNM8AR2h7e4oiOv0wh+/jDbryzlXTk9&#10;z/H/URx/m+NsLsufcBwpMbZOLclZB/fIBdbmGivolUAQ6P/mCj41E3B1iGkUoFaor8+tW3m4fmE3&#10;QAP03jLQ/95hRYHOd/1BwJ0Rw6tBEjcE+8owP6yV6L9Ay99bC7CFOQE7ZUCM8pODGfs7PBoI3e+d&#10;GDRbic0Fv5HE31L2zvt0/IKVnOhrgPeXwl/sT+7HUXZi0Vj508QVvus20KQdAaYHhX0FPJ47+eXZ&#10;s/sGAAD//wMAUEsDBBQABgAIAAAAIQDkYwJc4AAAAAsBAAAPAAAAZHJzL2Rvd25yZXYueG1sTI/B&#10;TsMwEETvSPyDtUjcWts00BLiVBUSCCEuBKh6dOMliYjXUey24e9ZTnDcmdHsm2I9+V4ccYxdIAN6&#10;rkAg1cF11Bh4f3uYrUDEZMnZPhAa+MYI6/L8rLC5Cyd6xWOVGsElFHNroE1pyKWMdYvexnkYkNj7&#10;DKO3ic+xkW60Jy73vbxS6kZ62xF/aO2A9y3WX9XBG/jYdBlm293zi6oRn5zcPVZdZszlxbS5A5Fw&#10;Sn9h+MVndCiZaR8O5KLoDcy04i2JDb1YguDErdILEHtWrvUSZFnI/xvKHwAAAP//AwBQSwECLQAU&#10;AAYACAAAACEAtoM4kv4AAADhAQAAEwAAAAAAAAAAAAAAAAAAAAAAW0NvbnRlbnRfVHlwZXNdLnht&#10;bFBLAQItABQABgAIAAAAIQA4/SH/1gAAAJQBAAALAAAAAAAAAAAAAAAAAC8BAABfcmVscy8ucmVs&#10;c1BLAQItABQABgAIAAAAIQDlOBg+eQMAAD4JAAAOAAAAAAAAAAAAAAAAAC4CAABkcnMvZTJvRG9j&#10;LnhtbFBLAQItABQABgAIAAAAIQDkYwJc4AAAAAsBAAAPAAAAAAAAAAAAAAAAANMFAABkcnMvZG93&#10;bnJldi54bWxQSwUGAAAAAAQABADzAAAA4AYAAAAA&#10;">
                <v:line id="Straight Connector 166034955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WiasHyQAAAOIAAAAPAAAAZHJzL2Rvd25yZXYueG1sRE9Na8JA&#10;EL0X/A/LCL0U3djWoKmrtBahYA9VA+Y4ZKdJMDsbshuN/94tFDw+3vdi1ZtanKl1lWUFk3EEgji3&#10;uuJCQXrYjGYgnEfWWFsmBVdysFoOHhaYaHvhHZ33vhAhhF2CCkrvm0RKl5dk0I1tQxy4X9sa9AG2&#10;hdQtXkK4qeVzFMXSYMWhocSG1iXlp31nFByvu3X389nIrE6z7Pu4fUq7j06px2H//gbCU+/v4n/3&#10;lw7z4zh6eZ1Pp/B3KWCQyxsAAAD//wMAUEsBAi0AFAAGAAgAAAAhANvh9svuAAAAhQEAABMAAAAA&#10;AAAAAAAAAAAAAAAAAFtDb250ZW50X1R5cGVzXS54bWxQSwECLQAUAAYACAAAACEAWvQsW78AAAAV&#10;AQAACwAAAAAAAAAAAAAAAAAfAQAAX3JlbHMvLnJlbHNQSwECLQAUAAYACAAAACEAFomrB8kAAADi&#10;AAAADwAAAAAAAAAAAAAAAAAHAgAAZHJzL2Rvd25yZXYueG1sUEsFBgAAAAADAAMAtwAAAP0CAAAA&#10;AA==&#10;" strokecolor="#65276f [3044]" strokeweight="3pt">
                  <v:stroke endcap="round"/>
                </v:line>
                <v:oval id="Oval 454853209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f3l7KzAAAAOIAAAAPAAAAZHJzL2Rvd25yZXYueG1sRI9BS8NA&#10;FITvgv9heYI3u2ttbYzdllKQaj1oUw8eH9lnEsy+DbtrEvvrXUHwOMzMN8xyPdpW9ORD41jD9USB&#10;IC6dabjS8HZ8uMpAhIhssHVMGr4pwHp1frbE3LiBD9QXsRIJwiFHDXWMXS5lKGuyGCauI07eh/MW&#10;Y5K+ksbjkOC2lVOlbqXFhtNCjR1tayo/iy+rwe8KtXveb56GQ3l6z7aqX7yeXrS+vBg39yAijfE/&#10;/Nd+NBpm81k2v5mqO/i9lO6AXP0AAAD//wMAUEsBAi0AFAAGAAgAAAAhANvh9svuAAAAhQEAABMA&#10;AAAAAAAAAAAAAAAAAAAAAFtDb250ZW50X1R5cGVzXS54bWxQSwECLQAUAAYACAAAACEAWvQsW78A&#10;AAAVAQAACwAAAAAAAAAAAAAAAAAfAQAAX3JlbHMvLnJlbHNQSwECLQAUAAYACAAAACEAn95eyswA&#10;AADiAAAADwAAAAAAAAAAAAAAAAAHAgAAZHJzL2Rvd25yZXYueG1sUEsFBgAAAAADAAMAtwAAAAAD&#10;AAAAAA==&#10;" fillcolor="#faa320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10</w:t>
      </w:r>
    </w:p>
    <w:tbl>
      <w:tblPr>
        <w:bidiVisual/>
        <w:tblW w:w="9146" w:type="dxa"/>
        <w:tblLayout w:type="fixed"/>
        <w:tblLook w:val="04A0" w:firstRow="1" w:lastRow="0" w:firstColumn="1" w:lastColumn="0" w:noHBand="0" w:noVBand="1"/>
      </w:tblPr>
      <w:tblGrid>
        <w:gridCol w:w="2570"/>
        <w:gridCol w:w="6576"/>
      </w:tblGrid>
      <w:tr w:rsidR="004F407F" w:rsidRPr="00B6698C" w14:paraId="43585898" w14:textId="77777777" w:rsidTr="000F142F">
        <w:trPr>
          <w:trHeight w:val="3175"/>
        </w:trPr>
        <w:tc>
          <w:tcPr>
            <w:tcW w:w="2570" w:type="dxa"/>
            <w:vAlign w:val="center"/>
          </w:tcPr>
          <w:p w14:paraId="23DB6BEF" w14:textId="77777777" w:rsidR="005C7C7B" w:rsidRPr="00B6698C" w:rsidRDefault="00037501" w:rsidP="00B6698C">
            <w:pPr>
              <w:pStyle w:val="Image"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B2A077E" wp14:editId="266E5C45">
                  <wp:extent cx="1483200" cy="1112400"/>
                  <wp:effectExtent l="0" t="0" r="3175" b="0"/>
                  <wp:docPr id="584103591" name="Picture 33" descr="شخص يقدم عرضًا تقديميًا لغرفة مليئة بالناس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84103591" name="Picture 33" descr="شخص يقدم عرضًا تقديميًا لغرفة مليئة بالناس."/>
                          <pic:cNvPicPr/>
                        </pic:nvPicPr>
                        <pic:blipFill>
                          <a:blip r:embed="rId8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65" t="14685" r="1861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3C87C7A" w14:textId="59DF5AB3" w:rsidR="001510A2" w:rsidRPr="00B6698C" w:rsidRDefault="00037501" w:rsidP="00B6698C">
            <w:pPr>
              <w:bidi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سنقوم بتدريب موظفينا وشركائنا على كيفية استخدام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دعم اللغة.</w:t>
            </w:r>
          </w:p>
          <w:p w14:paraId="2D5C2731" w14:textId="77777777" w:rsidR="005C7C7B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وهذا يشمل </w:t>
            </w:r>
            <w:r w:rsidRPr="00B6698C">
              <w:rPr>
                <w:rStyle w:val="Strong"/>
                <w:rFonts w:cs="Dubai"/>
                <w:rtl/>
                <w:lang w:val="ar"/>
              </w:rPr>
              <w:t>المترجمين الشفهيين</w:t>
            </w:r>
            <w:r w:rsidRPr="00B6698C">
              <w:rPr>
                <w:rFonts w:cs="Dubai"/>
                <w:rtl/>
                <w:lang w:val="ar"/>
              </w:rPr>
              <w:t xml:space="preserve">. </w:t>
            </w:r>
          </w:p>
        </w:tc>
      </w:tr>
      <w:tr w:rsidR="004F407F" w:rsidRPr="00B6698C" w14:paraId="68FEE83B" w14:textId="77777777" w:rsidTr="000F142F">
        <w:trPr>
          <w:trHeight w:val="3175"/>
        </w:trPr>
        <w:tc>
          <w:tcPr>
            <w:tcW w:w="2570" w:type="dxa"/>
            <w:vAlign w:val="center"/>
          </w:tcPr>
          <w:p w14:paraId="2F4B983C" w14:textId="77777777" w:rsidR="005C7C7B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2D68154" wp14:editId="2A2C718C">
                  <wp:extent cx="1482725" cy="1482725"/>
                  <wp:effectExtent l="0" t="0" r="3175" b="3175"/>
                  <wp:docPr id="574560481" name="Picture 4" descr="مترجم شفهي يتحدث مع شخصين آخرين. وفوقهم توجد فقاعة كلام تظهر لغة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74560481" name="Picture 4" descr="مترجم شفهي يتحدث مع شخصين آخرين. وفوقهم توجد فقاعة كلام تظهر لغة أخرى غير الإنجليزية."/>
                          <pic:cNvPicPr/>
                        </pic:nvPicPr>
                        <pic:blipFill>
                          <a:blip r:embed="rId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21C078C" w14:textId="77777777" w:rsidR="005E2F07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المترجم الشفهي هو الشخص الذي:</w:t>
            </w:r>
          </w:p>
          <w:p w14:paraId="085A3FDC" w14:textId="77777777" w:rsidR="005E2F07" w:rsidRPr="00B6698C" w:rsidRDefault="00037501" w:rsidP="00B6698C">
            <w:pPr>
              <w:pStyle w:val="ListParagraph"/>
              <w:numPr>
                <w:ilvl w:val="0"/>
                <w:numId w:val="53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يستخدم لغتك</w:t>
            </w:r>
          </w:p>
          <w:p w14:paraId="09507EAB" w14:textId="77777777" w:rsidR="005E2F07" w:rsidRPr="00B6698C" w:rsidRDefault="00037501" w:rsidP="00B6698C">
            <w:pPr>
              <w:pStyle w:val="ListParagraph"/>
              <w:numPr>
                <w:ilvl w:val="0"/>
                <w:numId w:val="53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يساعدك على التواصل مع الآخرين</w:t>
            </w:r>
          </w:p>
          <w:p w14:paraId="701822E0" w14:textId="77777777" w:rsidR="005C7C7B" w:rsidRPr="00B6698C" w:rsidRDefault="00037501" w:rsidP="00B6698C">
            <w:pPr>
              <w:pStyle w:val="ListParagraph"/>
              <w:numPr>
                <w:ilvl w:val="0"/>
                <w:numId w:val="53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يساعدك على فهم ما يقوله شخص ما.</w:t>
            </w:r>
          </w:p>
        </w:tc>
      </w:tr>
    </w:tbl>
    <w:p w14:paraId="1620184C" w14:textId="77777777" w:rsidR="00812D10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bidiVisual/>
        <w:tblW w:w="9356" w:type="dxa"/>
        <w:tblLayout w:type="fixed"/>
        <w:tblLook w:val="04A0" w:firstRow="1" w:lastRow="0" w:firstColumn="1" w:lastColumn="0" w:noHBand="0" w:noVBand="1"/>
      </w:tblPr>
      <w:tblGrid>
        <w:gridCol w:w="2570"/>
        <w:gridCol w:w="6633"/>
        <w:gridCol w:w="153"/>
      </w:tblGrid>
      <w:tr w:rsidR="004F407F" w:rsidRPr="00B6698C" w14:paraId="51A77DE9" w14:textId="77777777" w:rsidTr="000F142F">
        <w:tc>
          <w:tcPr>
            <w:tcW w:w="2570" w:type="dxa"/>
            <w:vAlign w:val="center"/>
          </w:tcPr>
          <w:p w14:paraId="6850CE8F" w14:textId="77777777" w:rsidR="001510A2" w:rsidRPr="00B6698C" w:rsidRDefault="001510A2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786" w:type="dxa"/>
            <w:gridSpan w:val="2"/>
            <w:vAlign w:val="center"/>
          </w:tcPr>
          <w:p w14:paraId="7F113191" w14:textId="77777777" w:rsidR="001510A2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سيؤدي ذلك إلى التأكد من أن موظفينا وشركائنا:</w:t>
            </w:r>
          </w:p>
        </w:tc>
      </w:tr>
      <w:tr w:rsidR="004F407F" w:rsidRPr="00B6698C" w14:paraId="00F4D3D0" w14:textId="77777777" w:rsidTr="000F142F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219645C3" w14:textId="77777777" w:rsidR="00791380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60CCF6B" wp14:editId="347E0141">
                  <wp:extent cx="1494790" cy="1494790"/>
                  <wp:effectExtent l="0" t="0" r="0" b="0"/>
                  <wp:docPr id="1273279781" name="Picture 1273279781" descr="شخصان ينظران إلى وثيقة معًا. فوقهم مجموعة من فقاعات ال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3279781" name="Picture 1273279781" descr="شخصان ينظران إلى وثيقة معًا. فوقهم مجموعة من فقاعات الكلام."/>
                          <pic:cNvPicPr/>
                        </pic:nvPicPr>
                        <pic:blipFill>
                          <a:blip r:embed="rId8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1CFF15D2" w14:textId="77777777" w:rsidR="00791380" w:rsidRPr="00B6698C" w:rsidRDefault="00037501" w:rsidP="00B6698C">
            <w:pPr>
              <w:pStyle w:val="ListParagraph"/>
              <w:numPr>
                <w:ilvl w:val="0"/>
                <w:numId w:val="5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يعرفون كيفية العثور على دعم اللغة واستخدامه</w:t>
            </w:r>
          </w:p>
        </w:tc>
      </w:tr>
      <w:tr w:rsidR="004F407F" w:rsidRPr="00B6698C" w14:paraId="467FD9F4" w14:textId="77777777" w:rsidTr="000F142F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4B6E80B8" w14:textId="77777777" w:rsidR="00791380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102FC18" wp14:editId="4A8E0A9F">
                  <wp:extent cx="1483200" cy="1112400"/>
                  <wp:effectExtent l="0" t="0" r="3175" b="0"/>
                  <wp:docPr id="159055751" name="Picture 20" descr="شخص يجري حواراً مع مترجم شفه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9055751" name="Picture 20" descr="شخص يجري حواراً مع مترجم شفهي."/>
                          <pic:cNvPicPr/>
                        </pic:nvPicPr>
                        <pic:blipFill>
                          <a:blip r:embed="rId8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389" r="258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694CE87C" w14:textId="77777777" w:rsidR="00791380" w:rsidRPr="00B6698C" w:rsidRDefault="00037501" w:rsidP="00B6698C">
            <w:pPr>
              <w:pStyle w:val="ListParagraph"/>
              <w:numPr>
                <w:ilvl w:val="0"/>
                <w:numId w:val="5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يتواصلون بشكل أفضل مع المترجمين الشفهيين.</w:t>
            </w:r>
          </w:p>
        </w:tc>
      </w:tr>
      <w:tr w:rsidR="004F407F" w:rsidRPr="00B6698C" w14:paraId="6628C4ED" w14:textId="77777777" w:rsidTr="000F142F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31D9379D" w14:textId="77777777" w:rsidR="001510A2" w:rsidRPr="00B6698C" w:rsidRDefault="001510A2" w:rsidP="00B6698C">
            <w:pPr>
              <w:pStyle w:val="Image"/>
              <w:spacing w:before="840" w:after="0" w:line="240" w:lineRule="auto"/>
              <w:rPr>
                <w:rFonts w:cs="Dubai"/>
              </w:rPr>
            </w:pPr>
          </w:p>
        </w:tc>
        <w:tc>
          <w:tcPr>
            <w:tcW w:w="6633" w:type="dxa"/>
            <w:vAlign w:val="center"/>
          </w:tcPr>
          <w:p w14:paraId="753750EF" w14:textId="77777777" w:rsidR="001510A2" w:rsidRPr="00B6698C" w:rsidRDefault="00037501" w:rsidP="00B6698C">
            <w:pPr>
              <w:bidi/>
              <w:spacing w:before="84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تتبع عدد:</w:t>
            </w:r>
          </w:p>
        </w:tc>
      </w:tr>
      <w:tr w:rsidR="004F407F" w:rsidRPr="00B6698C" w14:paraId="3CC29CB3" w14:textId="77777777" w:rsidTr="000F142F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4517ABB6" w14:textId="77777777" w:rsidR="00A00FF0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63A50CD" wp14:editId="463A968C">
                  <wp:extent cx="1494790" cy="1494790"/>
                  <wp:effectExtent l="0" t="0" r="0" b="0"/>
                  <wp:docPr id="622357037" name="Picture 34" descr="3 من موظفي NDIS يشاهدون شخصًا ما وهو يقدم عرضًا تقديميًا و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22357037" name="Picture 34" descr="3 من موظفي NDIS يشاهدون شخصًا ما وهو يقدم عرضًا تقديميًا وعلامة صح."/>
                          <pic:cNvPicPr/>
                        </pic:nvPicPr>
                        <pic:blipFill>
                          <a:blip r:embed="rId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3823495F" w14:textId="77777777" w:rsidR="00A00FF0" w:rsidRPr="00B6698C" w:rsidRDefault="00037501" w:rsidP="00B6698C">
            <w:pPr>
              <w:pStyle w:val="ListParagraph"/>
              <w:numPr>
                <w:ilvl w:val="0"/>
                <w:numId w:val="55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الموظفين والشركاء الذين يكملون هذا التدريب</w:t>
            </w:r>
          </w:p>
        </w:tc>
      </w:tr>
      <w:tr w:rsidR="004F407F" w:rsidRPr="00B6698C" w14:paraId="0DE43803" w14:textId="77777777" w:rsidTr="000F142F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11025B0B" w14:textId="77777777" w:rsidR="00A00FF0" w:rsidRPr="00B6698C" w:rsidRDefault="00037501" w:rsidP="00B6698C">
            <w:pPr>
              <w:pStyle w:val="Image"/>
              <w:spacing w:before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0AE5D0A" wp14:editId="4C341CDA">
                  <wp:extent cx="1494790" cy="1494790"/>
                  <wp:effectExtent l="0" t="0" r="0" b="0"/>
                  <wp:docPr id="1363517323" name="Picture 21" descr="شخصان يجريان حواراً مع مترجم شفهي. وفوقهم توجد فقاعة كلام تظهر لغة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63517323" name="Picture 21" descr="شخصان يجريان حواراً مع مترجم شفهي. وفوقهم توجد فقاعة كلام تظهر لغة أخرى غير الإنجليزية."/>
                          <pic:cNvPicPr/>
                        </pic:nvPicPr>
                        <pic:blipFill>
                          <a:blip r:embed="rId8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226B6A92" w14:textId="77777777" w:rsidR="00A00FF0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before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 يستخدمون خدمات الترجمة الشفهية.</w:t>
            </w:r>
          </w:p>
        </w:tc>
      </w:tr>
    </w:tbl>
    <w:p w14:paraId="07457DD2" w14:textId="77777777" w:rsidR="007916A8" w:rsidRPr="00B6698C" w:rsidRDefault="00037501" w:rsidP="00B6698C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B6698C">
        <w:rPr>
          <w:rFonts w:cs="Dubai"/>
        </w:rPr>
        <w:br w:type="page"/>
      </w:r>
    </w:p>
    <w:p w14:paraId="0FF893A5" w14:textId="77777777" w:rsidR="002535DE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78720" behindDoc="0" locked="0" layoutInCell="1" allowOverlap="1" wp14:anchorId="0643B755" wp14:editId="5A779AC8">
                <wp:simplePos x="0" y="0"/>
                <wp:positionH relativeFrom="margin">
                  <wp:posOffset>-30480</wp:posOffset>
                </wp:positionH>
                <wp:positionV relativeFrom="paragraph">
                  <wp:posOffset>282906</wp:posOffset>
                </wp:positionV>
                <wp:extent cx="5786755" cy="241300"/>
                <wp:effectExtent l="19050" t="19050" r="42545" b="25400"/>
                <wp:wrapNone/>
                <wp:docPr id="122880252" name="Group 12288025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832499403" name="Straight Connector 832499403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3542194" name="Oval 8354219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E41FCC6" id="Group 122880252" o:spid="_x0000_s1026" alt="&quot;&quot;" style="position:absolute;margin-left:-2.4pt;margin-top:22.3pt;width:455.65pt;height:19pt;flip:x;z-index:25167872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/fkfaeQMAADoJAAAOAAAAZHJzL2Uyb0RvYy54bWy8Vttu1DAQfUfiHyy/01x2s7uNmkXLQstD&#10;RSsK4tl1nIvk2MZ2my1fz9iJk1IKhSKxD1lfZsb2mXM8Pnl96Di6Zdq0UhQ4OYoxYoLKshV1gT9/&#10;On21wchYIkrCpWAFvmMGv96+fHHSq5ylspG8ZBpBEGHyXhW4sVblUWRowzpijqRiAiYrqTtioavr&#10;qNSkh+gdj9I4XkW91KXSkjJjYPTtMIm3Pn5VMWovqsowi3iBYW/Wf7X/XrtvtD0hea2Jalo6boM8&#10;YxcdaQUsOoV6SyxBN7r9KVTXUi2NrOwRlV0kq6qlzJ8BTpPED05zpuWN8mep875WE0wA7QOcnh2W&#10;fri91KgtIXdputnEaZZiJEgHqfKro3kYoOpVnYPHmVZX6lKPA/XQc6c/VLpDFW/Ve4jn8YATooOH&#10;+26Cmx0sojCYrTerdZZhRGEuXSaLeMwHbSBpzi1JNmuYn11p8252Xi+S9eScLb1zNGxiexK5vU5b&#10;6xXQy8wImn9D8KohivnEGIfHiOBmkS6Pj5fxIiB4ZTVp68aivRQCqCg1mm08et59L0YsTW4A1gCk&#10;+x/hm3EAkFbpZqDtjGOyWi8gbw7HH1EgudLGnjHZIdcoMG+F2zjJye25sbAHACyYuGEuUF/gxSaB&#10;XCBKQJFalG45wDNsz7fsHWeDw0dWAYFctnxgL1225xrdEhAdoZQJm/gQLjxYO7eq5XxyjJ92HO2d&#10;K/Oy/hvnycOvLIWdnLtWSP3Y6vYQtlwN9gGB4dwOgmtZ3vnEeWiAXU4f/4Vm2TJNjpeBZReAM/Bq&#10;HJxpNUk05C1IY6JVlmXrlRN84A2AO8oL5OgUFaT5UF0zaUZeMQ6qN7+llpG8LU8h7y4LRtfXE0dO&#10;d7tFGoj7g9l9Onq3X8ZYvUmP16uRZvdiAL+5CMnz6voVfdPHeBDo6xdvSMkGVmcx/MJirlY5wnsx&#10;Pc7wP5DG/2Y4n0T5BMORlkPZNIqetnCLnBNjL4mGOgkEgdpvL+BTcQkXhxxbGDVSf3ts3NnD5Quz&#10;GPVQdwtsvt4QzYDNN91ewo2RwItBUd+E+Nry0Ky07L5Aud+5CDBFBIU4BaZWh87eDrUdHgyU7Xbe&#10;DAqtIvZcXCka7ih34306fCFajfS1wPsPMlzrP92Og+3IokH3Y8fL3tcaKNCeAONjwr0A7ve9/fzk&#10;2X4HAAD//wMAUEsDBBQABgAIAAAAIQBhC9/y3QAAAAgBAAAPAAAAZHJzL2Rvd25yZXYueG1sTI/N&#10;TsMwEITvSLyDtUjcWpvKRCVkU1VIIIS4EH7UoxsviUW8jmK3DW+POcFxNKOZb6rN7AdxpCm6wAhX&#10;SwWCuA3WcYfw9nq/WIOIybA1Q2BC+KYIm/r8rDKlDSd+oWOTOpFLOJYGoU9pLKWMbU/exGUYibP3&#10;GSZvUpZTJ+1kTrncD3KlVCG9cZwXejPSXU/tV3PwCO9bp0l/7J6eVUv0aOXuoXEa8fJi3t6CSDSn&#10;vzD84md0qDPTPhzYRjEgLHQmTwhaFyCyf6OKaxB7hPWqAFlX8v+B+gcAAP//AwBQSwECLQAUAAYA&#10;CAAAACEAtoM4kv4AAADhAQAAEwAAAAAAAAAAAAAAAAAAAAAAW0NvbnRlbnRfVHlwZXNdLnhtbFBL&#10;AQItABQABgAIAAAAIQA4/SH/1gAAAJQBAAALAAAAAAAAAAAAAAAAAC8BAABfcmVscy8ucmVsc1BL&#10;AQItABQABgAIAAAAIQC/fkfaeQMAADoJAAAOAAAAAAAAAAAAAAAAAC4CAABkcnMvZTJvRG9jLnht&#10;bFBLAQItABQABgAIAAAAIQBhC9/y3QAAAAgBAAAPAAAAAAAAAAAAAAAAANMFAABkcnMvZG93bnJl&#10;di54bWxQSwUGAAAAAAQABADzAAAA3QYAAAAA&#10;">
                <v:line id="Straight Connector 832499403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t2j0ywAAAOIAAAAPAAAAZHJzL2Rvd25yZXYueG1sRI9Ba8JA&#10;FITvgv9heQUvRTdVEU1dpVoKQj2oDZjjI/uaBLNvQ3aj8d+7hYLHYWa+YZbrzlTiSo0rLSt4G0Ug&#10;iDOrS84VJD9fwzkI55E1VpZJwZ0crFf93hJjbW98pOvJ5yJA2MWooPC+jqV0WUEG3cjWxMH7tY1B&#10;H2STS93gLcBNJcdRNJMGSw4LBda0LSi7nFqj4Hw/btvDZy3TKknT/fn7NWk3rVKDl+7jHYSnzj/D&#10;/+2dVjCfjKeLxTSawN+lcAfk6gEAAP//AwBQSwECLQAUAAYACAAAACEA2+H2y+4AAACFAQAAEwAA&#10;AAAAAAAAAAAAAAAAAAAAW0NvbnRlbnRfVHlwZXNdLnhtbFBLAQItABQABgAIAAAAIQBa9CxbvwAA&#10;ABUBAAALAAAAAAAAAAAAAAAAAB8BAABfcmVscy8ucmVsc1BLAQItABQABgAIAAAAIQAZt2j0ywAA&#10;AOIAAAAPAAAAAAAAAAAAAAAAAAcCAABkcnMvZG93bnJldi54bWxQSwUGAAAAAAMAAwC3AAAA/wIA&#10;AAAA&#10;" strokecolor="#65276f [3044]" strokeweight="3pt">
                  <v:stroke endcap="round"/>
                </v:line>
                <v:oval id="Oval 8354219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goqz8ywAAAOEAAAAPAAAAZHJzL2Rvd25yZXYueG1sRI9BS8NA&#10;FITvgv9heYI3u9tabYzdllKQaj1oUw8eH9lnEsy+DbtrEvvrXUHwOMzMN8xyPdpW9ORD41jDdKJA&#10;EJfONFxpeDs+XGUgQkQ22DomDd8UYL06P1tibtzAB+qLWIkE4ZCjhjrGLpcylDVZDBPXESfvw3mL&#10;MUlfSeNxSHDbyplSt9Jiw2mhxo62NZWfxZfV4HeF2j3vN0/DoTy9Z1vVL15PL1pfXoybexCRxvgf&#10;/ms/Gg3Z9c18Nr2bw++j9Abk6gcAAP//AwBQSwECLQAUAAYACAAAACEA2+H2y+4AAACFAQAAEwAA&#10;AAAAAAAAAAAAAAAAAAAAW0NvbnRlbnRfVHlwZXNdLnhtbFBLAQItABQABgAIAAAAIQBa9CxbvwAA&#10;ABUBAAALAAAAAAAAAAAAAAAAAB8BAABfcmVscy8ucmVsc1BLAQItABQABgAIAAAAIQAgoqz8ywAA&#10;AOEAAAAPAAAAAAAAAAAAAAAAAAcCAABkcnMvZG93bnJldi54bWxQSwUGAAAAAAMAAwC3AAAA/wIA&#10;AAAA&#10;" fillcolor="#faa320" strokecolor="#6b2976" strokeweight="3pt"/>
                <w10:wrap anchorx="margin"/>
              </v:group>
            </w:pict>
          </mc:Fallback>
        </mc:AlternateContent>
      </w:r>
      <w:r w:rsidR="005C7C7B" w:rsidRPr="00B6698C">
        <w:rPr>
          <w:rFonts w:cs="Dubai"/>
          <w:rtl/>
          <w:lang w:val="ar"/>
        </w:rPr>
        <w:t>الإجراء 11</w:t>
      </w:r>
    </w:p>
    <w:tbl>
      <w:tblPr>
        <w:bidiVisual/>
        <w:tblW w:w="9088" w:type="dxa"/>
        <w:tblLayout w:type="fixed"/>
        <w:tblLook w:val="04A0" w:firstRow="1" w:lastRow="0" w:firstColumn="1" w:lastColumn="0" w:noHBand="0" w:noVBand="1"/>
      </w:tblPr>
      <w:tblGrid>
        <w:gridCol w:w="2512"/>
        <w:gridCol w:w="6576"/>
      </w:tblGrid>
      <w:tr w:rsidR="004F407F" w:rsidRPr="00B6698C" w14:paraId="76549062" w14:textId="77777777" w:rsidTr="000F142F">
        <w:tc>
          <w:tcPr>
            <w:tcW w:w="2512" w:type="dxa"/>
            <w:vAlign w:val="center"/>
          </w:tcPr>
          <w:p w14:paraId="4E44D6D0" w14:textId="77777777" w:rsidR="00C55355" w:rsidRPr="00B6698C" w:rsidRDefault="00C55355" w:rsidP="00B6698C">
            <w:pPr>
              <w:pStyle w:val="Image"/>
              <w:spacing w:before="48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41F1DA68" w14:textId="70C14B94" w:rsidR="00C55355" w:rsidRPr="00B6698C" w:rsidRDefault="00037501" w:rsidP="00B6698C">
            <w:pPr>
              <w:bidi/>
              <w:spacing w:before="48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سنضع خطة لجعل </w:t>
            </w:r>
            <w:r w:rsidRPr="00D917D5">
              <w:rPr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 xml:space="preserve"> مكانًا للعمل </w:t>
            </w:r>
            <w:r w:rsidR="00796BC8">
              <w:rPr>
                <w:rFonts w:cs="Dubai" w:hint="cs"/>
                <w:rtl/>
                <w:lang w:val="ar"/>
              </w:rPr>
              <w:t>ي</w:t>
            </w:r>
            <w:r w:rsidRPr="00B6698C">
              <w:rPr>
                <w:rFonts w:cs="Dubai"/>
                <w:rtl/>
                <w:lang w:val="ar"/>
              </w:rPr>
              <w:t>كون:</w:t>
            </w:r>
          </w:p>
        </w:tc>
      </w:tr>
      <w:tr w:rsidR="004F407F" w:rsidRPr="00B6698C" w14:paraId="77958D11" w14:textId="77777777" w:rsidTr="000F142F">
        <w:tc>
          <w:tcPr>
            <w:tcW w:w="2512" w:type="dxa"/>
            <w:vAlign w:val="center"/>
          </w:tcPr>
          <w:p w14:paraId="2534002E" w14:textId="77777777" w:rsidR="00F40DE8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C7FF0C2" wp14:editId="434409E2">
                  <wp:extent cx="1457960" cy="1457960"/>
                  <wp:effectExtent l="0" t="0" r="8890" b="8890"/>
                  <wp:docPr id="771269802" name="Picture 35" descr="شخص يرفع يده وبجواره رمز ال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71269802" name="Picture 35" descr="شخص يرفع يده وبجواره رمز الأمان."/>
                          <pic:cNvPicPr/>
                        </pic:nvPicPr>
                        <pic:blipFill>
                          <a:blip r:embed="rId8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6F7B2DC" w14:textId="427D6B52" w:rsidR="00F40DE8" w:rsidRPr="00B6698C" w:rsidRDefault="00037501" w:rsidP="00B6698C">
            <w:pPr>
              <w:pStyle w:val="ListParagraph"/>
              <w:numPr>
                <w:ilvl w:val="0"/>
                <w:numId w:val="59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آمن</w:t>
            </w:r>
            <w:r w:rsidR="00796BC8">
              <w:rPr>
                <w:rFonts w:cs="Dubai" w:hint="cs"/>
                <w:rtl/>
                <w:lang w:val="ar"/>
              </w:rPr>
              <w:t>ًا</w:t>
            </w:r>
            <w:r w:rsidRPr="00B6698C">
              <w:rPr>
                <w:rFonts w:cs="Dubai"/>
                <w:rtl/>
                <w:lang w:val="ar"/>
              </w:rPr>
              <w:t xml:space="preserve"> لجميع الثقافات</w:t>
            </w:r>
          </w:p>
        </w:tc>
      </w:tr>
      <w:tr w:rsidR="004F407F" w:rsidRPr="00B6698C" w14:paraId="14613D1F" w14:textId="77777777" w:rsidTr="000F142F">
        <w:tc>
          <w:tcPr>
            <w:tcW w:w="2512" w:type="dxa"/>
            <w:vAlign w:val="center"/>
          </w:tcPr>
          <w:p w14:paraId="3F51BBA3" w14:textId="77777777" w:rsidR="00F40DE8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43C00EA" wp14:editId="2CFBD45F">
                  <wp:extent cx="1457960" cy="1457960"/>
                  <wp:effectExtent l="0" t="0" r="8890" b="8890"/>
                  <wp:docPr id="1115363148" name="Picture 36" descr="رمز مشارك مع سهم منحني حول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5363148" name="Picture 36" descr="رمز مشارك مع سهم منحني حوله."/>
                          <pic:cNvPicPr/>
                        </pic:nvPicPr>
                        <pic:blipFill>
                          <a:blip r:embed="rId8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D983CCC" w14:textId="608AFAAF" w:rsidR="00F40DE8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شامل</w:t>
            </w:r>
            <w:r w:rsidR="00796BC8">
              <w:rPr>
                <w:rFonts w:cs="Dubai" w:hint="cs"/>
                <w:rtl/>
                <w:lang w:val="ar"/>
              </w:rPr>
              <w:t>اً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3ABA114C" w14:textId="77777777" w:rsidTr="000F142F">
        <w:tc>
          <w:tcPr>
            <w:tcW w:w="2512" w:type="dxa"/>
            <w:vAlign w:val="center"/>
          </w:tcPr>
          <w:p w14:paraId="71728E06" w14:textId="77777777" w:rsidR="00133B1A" w:rsidRPr="00B6698C" w:rsidRDefault="00037501" w:rsidP="00B6698C">
            <w:pPr>
              <w:pStyle w:val="Image"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40EFF4D" wp14:editId="5E650F0D">
                  <wp:extent cx="1440000" cy="1080000"/>
                  <wp:effectExtent l="0" t="0" r="8255" b="6350"/>
                  <wp:docPr id="187161356" name="Picture 23" descr="شخصان يستخدمان الكمبيوتر معً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7161356" name="Picture 23" descr="شخصان يستخدمان الكمبيوتر معًا."/>
                          <pic:cNvPicPr/>
                        </pic:nvPicPr>
                        <pic:blipFill>
                          <a:blip r:embed="rId8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6" w:type="dxa"/>
            <w:vAlign w:val="center"/>
          </w:tcPr>
          <w:p w14:paraId="52BF6C1F" w14:textId="77777777" w:rsidR="00133B1A" w:rsidRPr="00B6698C" w:rsidRDefault="00037501" w:rsidP="00B6698C">
            <w:pPr>
              <w:bidi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عدد الأشخاص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:</w:t>
            </w:r>
          </w:p>
          <w:p w14:paraId="14A3C97D" w14:textId="77777777" w:rsidR="00133B1A" w:rsidRPr="00B6698C" w:rsidRDefault="00037501" w:rsidP="00B6698C">
            <w:pPr>
              <w:pStyle w:val="ListParagraph"/>
              <w:numPr>
                <w:ilvl w:val="0"/>
                <w:numId w:val="5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المستمرين في العمل لدينا</w:t>
            </w:r>
          </w:p>
          <w:p w14:paraId="6A758D49" w14:textId="77777777" w:rsidR="00133B1A" w:rsidRPr="00B6698C" w:rsidRDefault="00037501" w:rsidP="00B6698C">
            <w:pPr>
              <w:pStyle w:val="Image"/>
              <w:numPr>
                <w:ilvl w:val="0"/>
                <w:numId w:val="58"/>
              </w:numPr>
              <w:bidi/>
              <w:spacing w:line="240" w:lineRule="auto"/>
              <w:jc w:val="left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القادرين على تنمية حياتهم </w:t>
            </w:r>
            <w:r w:rsidRPr="00B6698C">
              <w:rPr>
                <w:rStyle w:val="Strong"/>
                <w:rFonts w:cs="Dubai"/>
                <w:rtl/>
                <w:lang w:val="ar"/>
              </w:rPr>
              <w:t>المهنية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48B5721D" w14:textId="77777777" w:rsidTr="000F142F">
        <w:tc>
          <w:tcPr>
            <w:tcW w:w="2512" w:type="dxa"/>
            <w:vAlign w:val="center"/>
          </w:tcPr>
          <w:p w14:paraId="0F365A0B" w14:textId="77777777" w:rsidR="00133B1A" w:rsidRPr="00B6698C" w:rsidRDefault="00037501" w:rsidP="00B6698C">
            <w:pPr>
              <w:pStyle w:val="Image"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5FF5D02" wp14:editId="109FF62A">
                  <wp:extent cx="1457960" cy="1457960"/>
                  <wp:effectExtent l="0" t="0" r="8890" b="8890"/>
                  <wp:docPr id="1428946129" name="Picture 37" descr="شخص يرتدي زي رسمي مع سهم يشير إلى نفس الشخص وهو يرتدي زي الشيف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28946129" name="Picture 37" descr="شخص يرتدي زي رسمي مع سهم يشير إلى نفس الشخص وهو يرتدي زي الشيف."/>
                          <pic:cNvPicPr/>
                        </pic:nvPicPr>
                        <pic:blipFill>
                          <a:blip r:embed="rId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6" w:type="dxa"/>
            <w:vAlign w:val="center"/>
          </w:tcPr>
          <w:p w14:paraId="33290BC6" w14:textId="7C0E2CDB" w:rsidR="00133B1A" w:rsidRPr="00B6698C" w:rsidRDefault="00037501" w:rsidP="00B6698C">
            <w:pPr>
              <w:bidi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المستقبل المهني هو المسار الذي تسلكه في مجال العمل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الذي تختاره.</w:t>
            </w:r>
          </w:p>
        </w:tc>
      </w:tr>
    </w:tbl>
    <w:p w14:paraId="73E78B70" w14:textId="77777777" w:rsidR="0043690F" w:rsidRPr="00B6698C" w:rsidRDefault="00037501" w:rsidP="00B6698C">
      <w:pPr>
        <w:pStyle w:val="Heading3"/>
        <w:bidi/>
        <w:spacing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80768" behindDoc="0" locked="0" layoutInCell="1" allowOverlap="1" wp14:anchorId="63B353F7" wp14:editId="2FDC19A8">
                <wp:simplePos x="0" y="0"/>
                <wp:positionH relativeFrom="margin">
                  <wp:posOffset>14605</wp:posOffset>
                </wp:positionH>
                <wp:positionV relativeFrom="paragraph">
                  <wp:posOffset>262586</wp:posOffset>
                </wp:positionV>
                <wp:extent cx="5786755" cy="241300"/>
                <wp:effectExtent l="19050" t="19050" r="42545" b="25400"/>
                <wp:wrapNone/>
                <wp:docPr id="108850515" name="Group 10885051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928200611" name="Straight Connector 928200611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12847694" name="Oval 21284769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B87B1F4" id="Group 108850515" o:spid="_x0000_s1026" alt="&quot;&quot;" style="position:absolute;margin-left:1.15pt;margin-top:20.7pt;width:455.65pt;height:19pt;flip:x;z-index:25168076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toaxdQMAADwJAAAOAAAAZHJzL2Uyb0RvYy54bWy8VttO3DAQfa/Uf7DyXnJZsgkRWbTdFvqA&#10;CipUfTaOc5Ec27UNWfr1HTtxQoHeJfYh69gz4/GZczw5Ptn3DN1RpTvByyA+iAJEORFVx5sy+Hx9&#10;+iYPkDaYV5gJTsvgnurgZPP61fEgC5qIVrCKKgRBuC4GWQatMbIIQ01a2mN9ICTlsFgL1WMDr6oJ&#10;K4UHiN6zMImidTgIVUklCNUaZt+Ni8HGxa9rSsxFXWtqECsDyM24p3LPG/sMN8e4aBSWbUemNPA/&#10;ZNHjjsOmc6h32GB0q7onofqOKKFFbQ6I6ENR1x2h7gxwmjh6dJozJW6lO0tTDI2cYQJoH+H0z2HJ&#10;x7tLhboKahfleRqlcRogjnsoldsdLdMA1SCbAjzOlLySl2qaaMY3e/p9rXpUs05+gHgODzgh2ju4&#10;72e46d4gApNplq+zFPYjsJYcxqtoqgdpoWjWLY7zDNYXV9K+X5yzVZzNzumhcw7HJDbHoc11Tm2Q&#10;QC+9IKj/D8GrFkvqCqMtHhOCR0luKRnHHsEro3DXtAbtBOdARaHQYuPQc+47PmGpCw2weiDt/wTf&#10;ggOAtE7ykbYLjvE6WyUjFD+igAuptDmjokd2UAas4zZxXOC7c20gBwDMm9hpxtFQBqs8hloggkGR&#10;ild2O8DTp+dG5p7R0eETrYFAtlousJMu3TGF7jCIDhNCuYldCBserK1b3TE2O0a/d5zsrSt1sv4b&#10;59nD7Sy4mZ37jgv13O5m71OuR3uPwHhuC8GNqO5d4Rw0wC6rjxegWRIn+WG2Pjr0NLsAoNEyuxBr&#10;FqmvnBfHTKw0TbN1CtRZJOZZBYK0mvLifKyvhTYTsygD3etfkksL1lWnUHlbB62am5klp9vtKvHU&#10;/cHsISGd209jrN8mR9l6ItqDGMBwxn35nL5+RuDkOSZ4ArvNW1zRkddpBD+/me1WlvJOTs9z/A/E&#10;8dIcZ7Msf8NxpMTYOLUkpx3cI+dYm0usoFMCQaD7mwt41EzA1SGmUYBaob49N2/t4fqF1QAN0HnL&#10;QH+9xYoCnW/7nYA7Ay5Q2MkNIb4yzA9rJfov0PC3NgIsYU4gThkQo/zLzozdHT4ZCN1unRm0WonN&#10;Ob+SxN9S9s673n/BSk70NcD7j8Jf7E/ux9F2YtGo/OnFCd91G2jRjgDT54T9Bnj47uyXj57NdwAA&#10;AP//AwBQSwMEFAAGAAgAAAAhAIQsxfjcAAAABwEAAA8AAABkcnMvZG93bnJldi54bWxMjsFOwzAQ&#10;RO9I/IO1SNyok9YqNGRTVUgghLgQaNWjGy+JRbyOYrcNf485wXE0ozevXE+uFycag/WMkM8yEMSN&#10;N5ZbhI/3x5s7ECFqNrr3TAjfFGBdXV6UujD+zG90qmMrEoRDoRG6GIdCytB05HSY+YE4dZ9+dDqm&#10;OLbSjPqc4K6X8yxbSqctp4dOD/TQUfNVHx3CdmMVqd3+5TVriJ6N3D/VViFeX02bexCRpvg3hl/9&#10;pA5Vcjr4I5sgeoT5Ig0RVK5ApHqVL5YgDgi3KwWyKuV//+oHAAD//wMAUEsBAi0AFAAGAAgAAAAh&#10;ALaDOJL+AAAA4QEAABMAAAAAAAAAAAAAAAAAAAAAAFtDb250ZW50X1R5cGVzXS54bWxQSwECLQAU&#10;AAYACAAAACEAOP0h/9YAAACUAQAACwAAAAAAAAAAAAAAAAAvAQAAX3JlbHMvLnJlbHNQSwECLQAU&#10;AAYACAAAACEAiLaGsXUDAAA8CQAADgAAAAAAAAAAAAAAAAAuAgAAZHJzL2Uyb0RvYy54bWxQSwEC&#10;LQAUAAYACAAAACEAhCzF+NwAAAAHAQAADwAAAAAAAAAAAAAAAADPBQAAZHJzL2Rvd25yZXYueG1s&#10;UEsFBgAAAAAEAAQA8wAAANgGAAAAAA==&#10;">
                <v:line id="Straight Connector 928200611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5JaIygAAAOIAAAAPAAAAZHJzL2Rvd25yZXYueG1sRI9Ba8JA&#10;FITvBf/D8gq9FLOJh6Ixq1RLodAeqgbM8ZF9JsHs25DdaPz3XaHgcZiZb5hsPZpWXKh3jWUFSRSD&#10;IC6tbrhSkB8+p3MQziNrbC2Tghs5WK8mTxmm2l55R5e9r0SAsEtRQe19l0rpypoMush2xME72d6g&#10;D7KvpO7xGuCmlbM4fpMGGw4LNXa0rak87wej4HjbbYffj04WbV4UP8fv13zYDEq9PI/vSxCeRv8I&#10;/7e/tILFbH6HJgncL4U7IFd/AAAA//8DAFBLAQItABQABgAIAAAAIQDb4fbL7gAAAIUBAAATAAAA&#10;AAAAAAAAAAAAAAAAAABbQ29udGVudF9UeXBlc10ueG1sUEsBAi0AFAAGAAgAAAAhAFr0LFu/AAAA&#10;FQEAAAsAAAAAAAAAAAAAAAAAHwEAAF9yZWxzLy5yZWxzUEsBAi0AFAAGAAgAAAAhAIbklojKAAAA&#10;4gAAAA8AAAAAAAAAAAAAAAAABwIAAGRycy9kb3ducmV2LnhtbFBLBQYAAAAAAwADALcAAAD+AgAA&#10;AAA=&#10;" strokecolor="#65276f [3044]" strokeweight="3pt">
                  <v:stroke endcap="round"/>
                </v:line>
                <v:oval id="Oval 21284769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guuNzAAAAOIAAAAPAAAAZHJzL2Rvd25yZXYueG1sRI9PS8NA&#10;FMTvgt9heYI3u9tQ2hi7LaUg9c+hNnrw+Mg+k2D2bdhdk9hP7wqCx2FmfsOst5PtxEA+tI41zGcK&#10;BHHlTMu1hrfX+5scRIjIBjvHpOGbAmw3lxdrLIwb+URDGWuRIBwK1NDE2BdShqohi2HmeuLkfThv&#10;MSbpa2k8jgluO5kptZQWW04LDfa0b6j6LL+sBn8o1eH5afc4nqrze75Xw+rlfNT6+mra3YGINMX/&#10;8F/7wWjI5lm+WC1vF/B7Kd0BufkBAAD//wMAUEsBAi0AFAAGAAgAAAAhANvh9svuAAAAhQEAABMA&#10;AAAAAAAAAAAAAAAAAAAAAFtDb250ZW50X1R5cGVzXS54bWxQSwECLQAUAAYACAAAACEAWvQsW78A&#10;AAAVAQAACwAAAAAAAAAAAAAAAAAfAQAAX3JlbHMvLnJlbHNQSwECLQAUAAYACAAAACEAwoLrjcwA&#10;AADiAAAADwAAAAAAAAAAAAAAAAAHAgAAZHJzL2Rvd25yZXYueG1sUEsFBgAAAAADAAMAtwAAAAAD&#10;AAAAAA==&#10;" fillcolor="#faa320" strokecolor="#6b2976" strokeweight="3pt"/>
                <w10:wrap anchorx="margin"/>
              </v:group>
            </w:pict>
          </mc:Fallback>
        </mc:AlternateContent>
      </w:r>
      <w:r w:rsidR="005C7C7B" w:rsidRPr="00B6698C">
        <w:rPr>
          <w:rFonts w:cs="Dubai"/>
          <w:rtl/>
          <w:lang w:val="ar"/>
        </w:rPr>
        <w:t>الإجراء 12</w:t>
      </w:r>
    </w:p>
    <w:tbl>
      <w:tblPr>
        <w:bidiVisual/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4F407F" w:rsidRPr="00B6698C" w14:paraId="525777AE" w14:textId="77777777" w:rsidTr="000F142F">
        <w:trPr>
          <w:trHeight w:val="2438"/>
        </w:trPr>
        <w:tc>
          <w:tcPr>
            <w:tcW w:w="2551" w:type="dxa"/>
            <w:vAlign w:val="center"/>
          </w:tcPr>
          <w:p w14:paraId="14DD3DC7" w14:textId="77777777" w:rsidR="005C7C7B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F34C346" wp14:editId="2634438D">
                  <wp:extent cx="1482725" cy="1482725"/>
                  <wp:effectExtent l="0" t="0" r="3175" b="3175"/>
                  <wp:docPr id="224987102" name="Picture 38" descr="موظفان يجريان محادثة بلغة Auslan. فوقهم رمز لغة Auslan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4987102" name="Picture 38" descr="موظفان يجريان محادثة بلغة Auslan. فوقهم رمز لغة Auslan."/>
                          <pic:cNvPicPr/>
                        </pic:nvPicPr>
                        <pic:blipFill>
                          <a:blip r:embed="rId9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0697B8F6" w14:textId="77777777" w:rsidR="005C7C7B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سنقوم بتكوين مجموعة لموظفينا وشركائنا لمشاركة مهاراتهم مع الموظفين الآخرين. </w:t>
            </w:r>
          </w:p>
          <w:p w14:paraId="059F7BA7" w14:textId="77777777" w:rsidR="005C7C7B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على سبيل المثال، مهارات مثل لغة الإشارة </w:t>
            </w:r>
            <w:r w:rsidRPr="00D917D5">
              <w:rPr>
                <w:rFonts w:cs="FS Me Pro"/>
                <w:rtl/>
                <w:lang w:val="ar"/>
              </w:rPr>
              <w:t>Auslan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215AF8AA" w14:textId="77777777" w:rsidTr="000F142F">
        <w:tc>
          <w:tcPr>
            <w:tcW w:w="2551" w:type="dxa"/>
            <w:vAlign w:val="center"/>
          </w:tcPr>
          <w:p w14:paraId="00972907" w14:textId="77777777" w:rsidR="00C55355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E103A16" wp14:editId="0F912ADF">
                  <wp:extent cx="1482725" cy="1111882"/>
                  <wp:effectExtent l="0" t="0" r="3175" b="0"/>
                  <wp:docPr id="1043100309" name="Picture 40" descr="موظف دعم يقوم بتدريس لغة الإشارة للأطفا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43100309" name="Picture 40" descr="موظف دعم يقوم بتدريس لغة الإشارة للأطفال."/>
                          <pic:cNvPicPr/>
                        </pic:nvPicPr>
                        <pic:blipFill>
                          <a:blip r:embed="rId9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11188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420DAAB7" w14:textId="77777777" w:rsidR="00C55355" w:rsidRPr="00B6698C" w:rsidRDefault="00037501" w:rsidP="00B6698C">
            <w:pPr>
              <w:bidi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هذا يعني أنه يمكننا تقديم دعم أفضل للأشخاص الذين يعانون من الصمم أو ضعف السمع.</w:t>
            </w:r>
          </w:p>
        </w:tc>
      </w:tr>
      <w:tr w:rsidR="004F407F" w:rsidRPr="00B6698C" w14:paraId="05D24419" w14:textId="77777777" w:rsidTr="000F142F">
        <w:trPr>
          <w:trHeight w:val="2608"/>
        </w:trPr>
        <w:tc>
          <w:tcPr>
            <w:tcW w:w="2551" w:type="dxa"/>
            <w:vAlign w:val="center"/>
          </w:tcPr>
          <w:p w14:paraId="3A0249F4" w14:textId="77777777" w:rsidR="001B03C6" w:rsidRPr="00B6698C" w:rsidRDefault="00037501" w:rsidP="00B6698C">
            <w:pPr>
              <w:pStyle w:val="Image"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F266E6C" wp14:editId="10671508">
                  <wp:extent cx="1482725" cy="1482725"/>
                  <wp:effectExtent l="0" t="0" r="3175" b="3175"/>
                  <wp:docPr id="1133843291" name="Picture 25" descr="موظف NDIS يدعم أحد المشاركين. بجانبهم يوجد إبهام لأعلى و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33843291" name="Picture 25" descr="موظف NDIS يدعم أحد المشاركين. بجانبهم يوجد إبهام لأعلى وسهم يشير لأعلى."/>
                          <pic:cNvPicPr/>
                        </pic:nvPicPr>
                        <pic:blipFill>
                          <a:blip r:embed="rId9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04DBF853" w14:textId="77777777" w:rsidR="001B03C6" w:rsidRPr="00B6698C" w:rsidRDefault="00037501" w:rsidP="00B6698C">
            <w:p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 موظفينا وشركائنا الذين يتحسنون في دعم الأشخاص الصم أو ضعاف السمع.</w:t>
            </w:r>
          </w:p>
        </w:tc>
      </w:tr>
      <w:tr w:rsidR="004F407F" w:rsidRPr="00B6698C" w14:paraId="584094CE" w14:textId="77777777" w:rsidTr="000F142F">
        <w:tc>
          <w:tcPr>
            <w:tcW w:w="2551" w:type="dxa"/>
            <w:vAlign w:val="center"/>
          </w:tcPr>
          <w:p w14:paraId="6E8B328B" w14:textId="77777777" w:rsidR="001B03C6" w:rsidRPr="00B6698C" w:rsidRDefault="001B03C6" w:rsidP="00B6698C">
            <w:pPr>
              <w:pStyle w:val="Image"/>
              <w:spacing w:after="0" w:line="240" w:lineRule="auto"/>
              <w:jc w:val="left"/>
              <w:rPr>
                <w:rFonts w:cs="Dubai"/>
              </w:rPr>
            </w:pPr>
          </w:p>
        </w:tc>
        <w:tc>
          <w:tcPr>
            <w:tcW w:w="6633" w:type="dxa"/>
            <w:vAlign w:val="center"/>
          </w:tcPr>
          <w:p w14:paraId="6D1EF8ED" w14:textId="77777777" w:rsidR="001B03C6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أيضًا مما إذا كان هذا الإجراء ناجحًا من خلال الاستماع إلى ما يشاركه الأشخاص الصم أو ضعاف السمع حول:</w:t>
            </w:r>
          </w:p>
        </w:tc>
      </w:tr>
      <w:tr w:rsidR="004F407F" w:rsidRPr="00B6698C" w14:paraId="1D7A86B8" w14:textId="77777777" w:rsidTr="000F142F">
        <w:trPr>
          <w:trHeight w:val="2268"/>
        </w:trPr>
        <w:tc>
          <w:tcPr>
            <w:tcW w:w="2551" w:type="dxa"/>
            <w:vAlign w:val="center"/>
          </w:tcPr>
          <w:p w14:paraId="409994A7" w14:textId="77777777" w:rsidR="009657B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D9E87AE" wp14:editId="25C80BC2">
                  <wp:extent cx="1482725" cy="1482725"/>
                  <wp:effectExtent l="0" t="0" r="3175" b="3175"/>
                  <wp:docPr id="921879999" name="Picture 1" descr="شخص يدعم شخصًا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1879999" name="Picture 1" descr="شخص يدعم شخصًا. "/>
                          <pic:cNvPicPr/>
                        </pic:nvPicPr>
                        <pic:blipFill>
                          <a:blip r:embed="rId9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5EE8A122" w14:textId="77777777" w:rsidR="009657BD" w:rsidRPr="00B6698C" w:rsidRDefault="00037501" w:rsidP="00B6698C">
            <w:pPr>
              <w:pStyle w:val="ListParagraph"/>
              <w:numPr>
                <w:ilvl w:val="0"/>
                <w:numId w:val="57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مدى دعمنا لهم</w:t>
            </w:r>
          </w:p>
        </w:tc>
      </w:tr>
      <w:tr w:rsidR="004F407F" w:rsidRPr="00B6698C" w14:paraId="0D6D0F3B" w14:textId="77777777" w:rsidTr="000F142F">
        <w:trPr>
          <w:trHeight w:val="2268"/>
        </w:trPr>
        <w:tc>
          <w:tcPr>
            <w:tcW w:w="2551" w:type="dxa"/>
            <w:vAlign w:val="center"/>
          </w:tcPr>
          <w:p w14:paraId="008F13DE" w14:textId="77777777" w:rsidR="009657B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677DA63" wp14:editId="3F01B153">
                  <wp:extent cx="1482725" cy="1482725"/>
                  <wp:effectExtent l="0" t="0" r="3175" b="3175"/>
                  <wp:docPr id="1662263111" name="Picture 2" descr="شخص يستخدم كمبيوتر محمو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62263111" name="Picture 2" descr="شخص يستخدم كمبيوتر محمول."/>
                          <pic:cNvPicPr/>
                        </pic:nvPicPr>
                        <pic:blipFill>
                          <a:blip r:embed="rId9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0BF9E905" w14:textId="77777777" w:rsidR="009657BD" w:rsidRPr="00B6698C" w:rsidRDefault="00037501" w:rsidP="00B6698C">
            <w:pPr>
              <w:pStyle w:val="ListParagraph"/>
              <w:numPr>
                <w:ilvl w:val="0"/>
                <w:numId w:val="57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مدى سهولة العثور على دعم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واستخدامه.</w:t>
            </w:r>
          </w:p>
        </w:tc>
      </w:tr>
    </w:tbl>
    <w:bookmarkStart w:id="103" w:name="_Toc158814790"/>
    <w:p w14:paraId="2BEE0212" w14:textId="13E679E7" w:rsidR="00B676E1" w:rsidRPr="00B6698C" w:rsidRDefault="00037501" w:rsidP="00B6698C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B6698C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82816" behindDoc="1" locked="0" layoutInCell="1" allowOverlap="1" wp14:anchorId="3EFCA12F" wp14:editId="3EBA9906">
                <wp:simplePos x="0" y="0"/>
                <wp:positionH relativeFrom="page">
                  <wp:posOffset>570230</wp:posOffset>
                </wp:positionH>
                <wp:positionV relativeFrom="paragraph">
                  <wp:posOffset>-171754</wp:posOffset>
                </wp:positionV>
                <wp:extent cx="6422400" cy="691200"/>
                <wp:effectExtent l="19050" t="19050" r="16510" b="13970"/>
                <wp:wrapNone/>
                <wp:docPr id="125" name="Rectangle: Rounded Corners 12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43A7DE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28DB2DFE" id="Rectangle: Rounded Corners 125" o:spid="_x0000_s1026" alt="&quot;&quot;" style="position:absolute;margin-left:44.9pt;margin-top:-13.5pt;width:505.7pt;height:54.45pt;z-index:-25163366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aJrkqgIAALwFAAAOAAAAZHJzL2Uyb0RvYy54bWysVEtT2zAQvnem/0Gje7FjIEAGh0lD6YUB&#10;BuhwFrKUuKNXV0qc9Nd3JcumLQyHTnNQdq3dT7vfPs4vdlqRrQDfWlPTyUFJiTDcNq1Z1fTb49Wn&#10;U0p8YKZhyhpR073w9GL+8cN552aismurGgEEQYyfda6m6xDcrCg8XwvN/IF1wuCltKBZQBVWRQOs&#10;Q3Stiqosp0VnoXFgufAev172l3Se8KUUPNxK6UUgqqYYW0gnpPM5nsX8nM1WwNy65TkM9g9RaNYa&#10;fHSEumSBkQ20r6B0y8F6K8MBt7qwUrZcpBwwm0n5VzYPa+ZEygXJ8W6kyf8/WH6zvQPSNli76pgS&#10;wzQW6R5pY2alxIzc241pREOWFgxWmUQr5KxzfoauD+4OsuZRjATsJOj4j6mRXeJ5P/IsdoFw/Dg9&#10;qqqjEsvB8W56NsFCRtDixduBD1+F1SQKNYUYRYwqccy21z4kspscMGu+UyK1wtJtmSLVSXmYwkTE&#10;bIzSgBk9vVVtc9UqlRRYPS8VEHSt6dHh4uTySw7nDzNlSFfTw9MJRvs+xvRzdXYyfY2BQSiDeUb2&#10;er6SFPZKREBl7oXEWiBDVf9CnAIxhsY4FyZM+qs1a0Qf8XGJv+GxwSOxmQAjssRMR+wMMFj2IAN2&#10;X4ZsH11FGqLROaf+nvPokV62JozOujUW3spMYVb55d5+IKmnJrL0bJs9dirYfoS941ct9sY18+GO&#10;ARYe2wn3ULjFQyqLlbJZomRt4edb36M9jhLeUtLhDqip/7FhIHAONnppsRsmuL0cTyLiQ1CDKMHq&#10;J1w9i4iAV8xwxKkpDzAoy9DvGVxeXCwWyQyH3rFwbR4cj+CRodiWj7snBi43e8AxubHD7OcO7tl5&#10;sc0E9axkBVdEKnteZ3EH/a4nq5elO/8FAAD//wMAUEsDBBQABgAIAAAAIQAMr8i+2gAAAAoBAAAP&#10;AAAAZHJzL2Rvd25yZXYueG1sTI/BTsMwEETvSPyDtUjcWicRgibEqQIS4kzpB2zjJYmI18F2Uvfv&#10;cU9wHM1o5k29j2YSKzk/WlaQbzMQxJ3VI/cKjp9vmx0IH5A1TpZJwYU87Jvbmxorbc/8Qesh9CKV&#10;sK9QwRDCXEnpu4EM+q2diZP3ZZ3BkKTrpXZ4TuVmkkWWPUqDI6eFAWd6Haj7PixGwUOML4tpL/he&#10;tiv2DlG7H1Tq/i62zyACxfAXhit+QocmMZ3swtqLScGuTORBwaZ4Sp+ugTzLCxCnZOUlyKaW/y80&#10;vwAAAP//AwBQSwECLQAUAAYACAAAACEAtoM4kv4AAADhAQAAEwAAAAAAAAAAAAAAAAAAAAAAW0Nv&#10;bnRlbnRfVHlwZXNdLnhtbFBLAQItABQABgAIAAAAIQA4/SH/1gAAAJQBAAALAAAAAAAAAAAAAAAA&#10;AC8BAABfcmVscy8ucmVsc1BLAQItABQABgAIAAAAIQCSaJrkqgIAALwFAAAOAAAAAAAAAAAAAAAA&#10;AC4CAABkcnMvZTJvRG9jLnhtbFBLAQItABQABgAIAAAAIQAMr8i+2gAAAAoBAAAPAAAAAAAAAAAA&#10;AAAAAAQFAABkcnMvZG93bnJldi54bWxQSwUGAAAAAAQABADzAAAACwYAAAAA&#10;" fillcolor="#43a7de" strokecolor="#6b2976" strokeweight="3pt">
                <w10:wrap anchorx="page"/>
              </v:roundrect>
            </w:pict>
          </mc:Fallback>
        </mc:AlternateContent>
      </w:r>
      <w:r w:rsidR="0017610E">
        <w:rPr>
          <w:rFonts w:cs="Dubai" w:hint="cs"/>
          <w:color w:val="000000" w:themeColor="text1"/>
          <w:lang w:val="ar"/>
        </w:rPr>
        <w:t>3</w:t>
      </w:r>
      <w:r w:rsidRPr="00B6698C">
        <w:rPr>
          <w:rFonts w:cs="Dubai"/>
          <w:color w:val="000000" w:themeColor="text1"/>
          <w:rtl/>
          <w:lang w:val="ar"/>
        </w:rPr>
        <w:t>. كيف نشارك المعلومات</w:t>
      </w:r>
      <w:bookmarkEnd w:id="103"/>
    </w:p>
    <w:p w14:paraId="64D22E23" w14:textId="77777777" w:rsidR="005C7C7B" w:rsidRPr="00B6698C" w:rsidRDefault="00037501" w:rsidP="00B6698C">
      <w:pPr>
        <w:pStyle w:val="Heading3"/>
        <w:bidi/>
        <w:spacing w:before="48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84864" behindDoc="1" locked="0" layoutInCell="1" allowOverlap="1" wp14:anchorId="788AE16E" wp14:editId="62A89D4B">
                <wp:simplePos x="0" y="0"/>
                <wp:positionH relativeFrom="margin">
                  <wp:posOffset>-5411</wp:posOffset>
                </wp:positionH>
                <wp:positionV relativeFrom="paragraph">
                  <wp:posOffset>564515</wp:posOffset>
                </wp:positionV>
                <wp:extent cx="5787317" cy="241540"/>
                <wp:effectExtent l="19050" t="19050" r="42545" b="25400"/>
                <wp:wrapNone/>
                <wp:docPr id="321763445" name="Group 32176344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55292915" name="Straight Connector 15529291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91062081" name="Oval 13910620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A39FD50" id="Group 321763445" o:spid="_x0000_s1026" alt="&quot;&quot;" style="position:absolute;margin-left:-.45pt;margin-top:44.45pt;width:455.7pt;height:19pt;flip:x;z-index:-25163161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W+ZFawMAAD4JAAAOAAAAZHJzL2Uyb0RvYy54bWy8VllP3DAQfq/U/2D5veTYzWaJyFZ0KfQB&#10;ASpUfTaOc0iO7dqGLP31HTsX5WpLJfYh62NmPP7mmxkffNy1HN0ybRopchzthRgxQWXRiCrH366O&#10;P6wxMpaIgnApWI7vmMEfN+/fHXQqY7GsJS+YRmBEmKxTOa6tVVkQGFqzlpg9qZiAzVLqlliY6ioo&#10;NOnAesuDOAxXQSd1obSkzBhYPeo38cbbL0tG7XlZGmYRzzH4Zv1X+++1+wabA5JVmqi6oYMb5BVe&#10;tKQRcOhk6ohYgm5088hU21AtjSztHpVtIMuyoczfAW4ThQ9uc6LljfJ3qbKuUhNMAO0DnF5tlp7d&#10;XmjUFDlexFG6WiyXCUaCtBAqfzqalwGqTlUZaJxodaku9LBQ9TN3+12pW1TyRn0BLng84IZo5+G+&#10;m+BmO4soLCbpOl1EKUYU9uJllCyHeNAagubUomidgj+zKq0/v6wc9E5sDgLn6+Rap4BeZkbQ/B+C&#10;lzVRzAfGODwGBKMkiffj/WhC8NJq0lS1RVspBFBRajTLePS8+lYMWJrMAKwjkO5/gG/GIVqEq3jd&#10;03bGMVqli7jH0UM4oUAypY09YbJFbpBj3gjnOMnI7amx4AOIjiJumQvUARfWUQjZQglkpBaFOw7w&#10;HN3zI3vHWa/wlZVAIBctb9inLttyjW4JJB2hlAkbeRPOPEg7tbLhfFIM/6w4yDtV5tP6X5QnDX+y&#10;FHZSbhsh9VOn293octnLjwj093YQXMvizgfOQwPscvnxFjRb7EdAgnAdjZl6DkijaF6eqTWl6Ri7&#10;MT0maiVJkq4SIM+cZCOvhpR8kJ7Pc4txyHzzIr2M5E1xDLF3kTC6up54slwcpkefB5r8Jnafkl7t&#10;WRurT/F+unpsA1zmYgygz7DnKBw/xYWRwv7wmhSsZ3YSwm88zPUrR3qfUE+z/C/S461ZzqfE/APL&#10;kZZ96zSKHjdQSU6JsRdEQ6+EOgH9357Dp+QSioccRhjVUv98at3JQwGGXYw66L05Nj9uiGbA55t2&#10;K6FqALXhJD8E+9rycVhq2X6Hln/oLMAWERTs5JhaPU62tu/v8Gig7PDQi0GzVcSeiktFxzrlqt7V&#10;7jvRaiiNFnh/JsfS/qhC9rIDi/rcHyY+9X2/gSbtCTA8KNwr4P7cy8/Pns0vAAAA//8DAFBLAwQU&#10;AAYACAAAACEAtAETYN4AAAAIAQAADwAAAGRycy9kb3ducmV2LnhtbEyPTUvDQBCG74L/YRnBW7vb&#10;EksSsylFUES8GD/ocZsdk8XsbMhu2/jvHU96Gob34Z1nqu3sB3HCKbpAGlZLBQKpDdZRp+Ht9X6R&#10;g4jJkDVDINTwjRG29eVFZUobzvSCpyZ1gksolkZDn9JYShnbHr2JyzAicfYZJm8Sr1Mn7WTOXO4H&#10;uVZqI71xxBd6M+Jdj+1Xc/Qa3ncuw+xj//SsWsRHK/cPjcu0vr6ad7cgEs7pD4ZffVaHmp0O4Ug2&#10;ikHDomBQQ57z5LhYqRsQB+bWmwJkXcn/D9Q/AAAA//8DAFBLAQItABQABgAIAAAAIQC2gziS/gAA&#10;AOEBAAATAAAAAAAAAAAAAAAAAAAAAABbQ29udGVudF9UeXBlc10ueG1sUEsBAi0AFAAGAAgAAAAh&#10;ADj9If/WAAAAlAEAAAsAAAAAAAAAAAAAAAAALwEAAF9yZWxzLy5yZWxzUEsBAi0AFAAGAAgAAAAh&#10;AIZb5kVrAwAAPgkAAA4AAAAAAAAAAAAAAAAALgIAAGRycy9lMm9Eb2MueG1sUEsBAi0AFAAGAAgA&#10;AAAhALQBE2DeAAAACAEAAA8AAAAAAAAAAAAAAAAAxQUAAGRycy9kb3ducmV2LnhtbFBLBQYAAAAA&#10;BAAEAPMAAADQBgAAAAA=&#10;">
                <v:line id="Straight Connector 155292915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SRreMyAAAAOIAAAAPAAAAZHJzL2Rvd25yZXYueG1sRE9Na8JA&#10;EL0X+h+WKfRS6sZAikZXqUpBsAe1AXMcsmMSmp0N2Y3Gf+8KhR4f73u+HEwjLtS52rKC8SgCQVxY&#10;XXOpIPv5ep+AcB5ZY2OZFNzIwXLx/DTHVNsrH+hy9KUIIexSVFB536ZSuqIig25kW+LAnW1n0AfY&#10;lVJ3eA3hppFxFH1IgzWHhgpbWldU/B57o+B0O6z7/aaVeZPl+fdp95b1q16p15fhcwbC0+D/xX/u&#10;rQ7zkySextNxAo9LAYNc3AEAAP//AwBQSwECLQAUAAYACAAAACEA2+H2y+4AAACFAQAAEwAAAAAA&#10;AAAAAAAAAAAAAAAAW0NvbnRlbnRfVHlwZXNdLnhtbFBLAQItABQABgAIAAAAIQBa9CxbvwAAABUB&#10;AAALAAAAAAAAAAAAAAAAAB8BAABfcmVscy8ucmVsc1BLAQItABQABgAIAAAAIQBSRreMyAAAAOIA&#10;AAAPAAAAAAAAAAAAAAAAAAcCAABkcnMvZG93bnJldi54bWxQSwUGAAAAAAMAAwC3AAAA/AIAAAAA&#10;" strokecolor="#65276f [3044]" strokeweight="3pt">
                  <v:stroke endcap="round"/>
                </v:line>
                <v:oval id="Oval 13910620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06l96xgAAAOMAAAAPAAAAZHJzL2Rvd25yZXYueG1sRE9fa8Iw&#10;EH8X/A7hhL3ITOqwdJ1RRBDcm1aHr0dza8uaS2midt9+GQg+3u//LdeDbcWNet841pDMFAji0pmG&#10;Kw3n0+41A+EDssHWMWn4JQ/r1Xi0xNy4Ox/pVoRKxBD2OWqoQ+hyKX1Zk0U/cx1x5L5dbzHEs6+k&#10;6fEew20r50ql0mLDsaHGjrY1lT/F1WrAzf5wyag9LC7UcWGq62f6NdX6ZTJsPkAEGsJT/HDvTZz/&#10;9p6odK6yBP5/igDI1R8AAAD//wMAUEsBAi0AFAAGAAgAAAAhANvh9svuAAAAhQEAABMAAAAAAAAA&#10;AAAAAAAAAAAAAFtDb250ZW50X1R5cGVzXS54bWxQSwECLQAUAAYACAAAACEAWvQsW78AAAAVAQAA&#10;CwAAAAAAAAAAAAAAAAAfAQAAX3JlbHMvLnJlbHNQSwECLQAUAAYACAAAACEANOpfesYAAADjAAAA&#10;DwAAAAAAAAAAAAAAAAAHAgAAZHJzL2Rvd25yZXYueG1sUEsFBgAAAAADAAMAtwAAAPoCAAAAAA==&#10;" fillcolor="#43a7de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13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4F407F" w:rsidRPr="00B6698C" w14:paraId="384979FC" w14:textId="77777777" w:rsidTr="000F142F">
        <w:tc>
          <w:tcPr>
            <w:tcW w:w="2552" w:type="dxa"/>
            <w:vAlign w:val="center"/>
          </w:tcPr>
          <w:p w14:paraId="6E40E2BF" w14:textId="77777777" w:rsidR="005C7C7B" w:rsidRPr="00B6698C" w:rsidRDefault="005C7C7B" w:rsidP="00B6698C">
            <w:pPr>
              <w:pStyle w:val="Image"/>
              <w:spacing w:before="36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4A479C71" w14:textId="77777777" w:rsidR="005C7C7B" w:rsidRPr="00B6698C" w:rsidRDefault="00037501" w:rsidP="00B6698C">
            <w:pPr>
              <w:bidi/>
              <w:spacing w:before="36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سنضع إرشادات جديدة حول كيفية:</w:t>
            </w:r>
          </w:p>
        </w:tc>
      </w:tr>
      <w:tr w:rsidR="004F407F" w:rsidRPr="00B6698C" w14:paraId="3B1FF1EB" w14:textId="77777777" w:rsidTr="000F142F">
        <w:tc>
          <w:tcPr>
            <w:tcW w:w="2552" w:type="dxa"/>
            <w:vAlign w:val="center"/>
          </w:tcPr>
          <w:p w14:paraId="75D997B4" w14:textId="77777777" w:rsidR="001E4390" w:rsidRPr="00B6698C" w:rsidRDefault="00037501" w:rsidP="00B6698C">
            <w:pPr>
              <w:pStyle w:val="Image"/>
              <w:spacing w:before="60" w:after="6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1811031" wp14:editId="2F571B32">
                  <wp:extent cx="1483360" cy="1483360"/>
                  <wp:effectExtent l="0" t="0" r="2540" b="2540"/>
                  <wp:docPr id="538624752" name="Picture 41" descr="موظف NDIS يصافح أحد المشاركين. بجانبهم يوجد إبهام لأعلى وسهم يشير لأعلى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8624752" name="Picture 41" descr="موظف NDIS يصافح أحد المشاركين. بجانبهم يوجد إبهام لأعلى وسهم يشير لأعلى. "/>
                          <pic:cNvPicPr/>
                        </pic:nvPicPr>
                        <pic:blipFill>
                          <a:blip r:embed="rId9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379DC875" w14:textId="77777777" w:rsidR="001E4390" w:rsidRPr="00B6698C" w:rsidRDefault="00037501" w:rsidP="00B6698C">
            <w:pPr>
              <w:pStyle w:val="ListParagraph"/>
              <w:numPr>
                <w:ilvl w:val="0"/>
                <w:numId w:val="6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التواصل بشكل أفضل مع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793C0D37" w14:textId="77777777" w:rsidTr="000F142F">
        <w:tc>
          <w:tcPr>
            <w:tcW w:w="2552" w:type="dxa"/>
            <w:vAlign w:val="center"/>
          </w:tcPr>
          <w:p w14:paraId="53908DCD" w14:textId="77777777" w:rsidR="001E4390" w:rsidRPr="00B6698C" w:rsidRDefault="00037501" w:rsidP="00B6698C">
            <w:pPr>
              <w:pStyle w:val="Image"/>
              <w:spacing w:before="60" w:after="6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BBB0D27" wp14:editId="11F46FA8">
                  <wp:extent cx="1483360" cy="1483360"/>
                  <wp:effectExtent l="0" t="0" r="2540" b="2540"/>
                  <wp:docPr id="165115891" name="Picture 42" descr="وثيقة معلومات وجهاز كمبيوتر يعرض رمز المعلوما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5115891" name="Picture 42" descr="وثيقة معلومات وجهاز كمبيوتر يعرض رمز المعلومات."/>
                          <pic:cNvPicPr/>
                        </pic:nvPicPr>
                        <pic:blipFill>
                          <a:blip r:embed="rId9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B9CCB9C" w14:textId="77777777" w:rsidR="001E4390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مشاركة المعلومات بطرق مختلفة.</w:t>
            </w:r>
          </w:p>
        </w:tc>
      </w:tr>
      <w:tr w:rsidR="004F407F" w:rsidRPr="00B6698C" w14:paraId="1A368C24" w14:textId="77777777" w:rsidTr="000F142F">
        <w:tc>
          <w:tcPr>
            <w:tcW w:w="2552" w:type="dxa"/>
            <w:vAlign w:val="center"/>
          </w:tcPr>
          <w:p w14:paraId="0FD3E667" w14:textId="77777777" w:rsidR="00650B13" w:rsidRPr="00B6698C" w:rsidRDefault="00650B13" w:rsidP="00B6698C">
            <w:pPr>
              <w:pStyle w:val="Image"/>
              <w:spacing w:before="48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4F3AB4CA" w14:textId="77777777" w:rsidR="00650B13" w:rsidRPr="00B6698C" w:rsidRDefault="00037501" w:rsidP="00B6698C">
            <w:pPr>
              <w:bidi/>
              <w:spacing w:before="48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لوضع هذه الإرشادات، سنعمل مع:</w:t>
            </w:r>
          </w:p>
        </w:tc>
      </w:tr>
      <w:tr w:rsidR="004F407F" w:rsidRPr="00B6698C" w14:paraId="4C369BD8" w14:textId="77777777" w:rsidTr="000F142F">
        <w:tc>
          <w:tcPr>
            <w:tcW w:w="2552" w:type="dxa"/>
            <w:vAlign w:val="center"/>
          </w:tcPr>
          <w:p w14:paraId="39AB03FD" w14:textId="77777777" w:rsidR="001E4390" w:rsidRPr="00B6698C" w:rsidRDefault="00037501" w:rsidP="00B6698C">
            <w:pPr>
              <w:pStyle w:val="Image"/>
              <w:spacing w:before="60" w:after="6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3472" behindDoc="0" locked="0" layoutInCell="1" allowOverlap="1" wp14:anchorId="696C3561" wp14:editId="128B8FAD">
                      <wp:simplePos x="0" y="0"/>
                      <wp:positionH relativeFrom="column">
                        <wp:posOffset>293370</wp:posOffset>
                      </wp:positionH>
                      <wp:positionV relativeFrom="paragraph">
                        <wp:posOffset>978535</wp:posOffset>
                      </wp:positionV>
                      <wp:extent cx="892175" cy="304800"/>
                      <wp:effectExtent l="0" t="0" r="3175" b="0"/>
                      <wp:wrapNone/>
                      <wp:docPr id="36265873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EB81DCF" w14:textId="77777777" w:rsidR="007A25BA" w:rsidRPr="007F27F1" w:rsidRDefault="00037501" w:rsidP="007A25BA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lang w:val="en-PH"/>
                                    </w:rPr>
                                  </w:pPr>
                                  <w:r w:rsidRPr="007F27F1">
                                    <w:rPr>
                                      <w:rFonts w:ascii="Dubai" w:hAnsi="Dubai" w:cs="Dubai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 xml:space="preserve">لجنة </w:t>
                                  </w:r>
                                  <w:r w:rsidRPr="007F27F1">
                                    <w:rPr>
                                      <w:rFonts w:cs="FS Me Pro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96C3561" id="_x0000_s1038" type="#_x0000_t202" alt="&quot;&quot;" style="position:absolute;left:0;text-align:left;margin-left:23.1pt;margin-top:77.05pt;width:70.25pt;height:24pt;z-index:25175347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wWWq/wEAANcDAAAOAAAAZHJzL2Uyb0RvYy54bWysU11v2yAUfZ+0/4B4X+w4TZpacaqtXadJ&#10;3YfU7gdgjGM04DIgsbNfvwuOs6h9m+YHdA3cc+8597C5HbQiB+G8BFPR+SynRBgOjTS7iv54fni3&#10;psQHZhqmwIiKHoWnt9u3bza9LUUBHahGOIIgxpe9rWgXgi2zzPNOaOZnYIXBwxacZgF/3S5rHOsR&#10;XausyPNV1oNrrAMuvMfd+/GQbhN+2woevrWtF4GoimJvIa0urXVcs+2GlTvHbCf5qQ32D11oJg0W&#10;PUPds8DI3slXUFpyBx7aMOOgM2hbyUXigGzm+Qs2Tx2zInFBcbw9y+T/Hyz/evjuiGwqulgVq+X6&#10;enFFiWEaR/UshkA+wECKqFJvfYmXnyxeDwNu47QTY28fgf/0xMBdx8xOvHcO+k6wBrucx8zsInXE&#10;8RGk7r9Ag2XYPkACGlqno4QoCkF0nNbxPKHYCsfN9U0xv15SwvFokV+t8zTBjJVTsnU+fBKgSQwq&#10;6tAACZwdHn2IzbByuhJrGXiQSiUTKEP6it4si2VKuDjRMqBHldRYP4/f6JrI8aNpUnJgUo0xFlDm&#10;RDryHBmHoR6SyvOzmDU0R5TBwehJfEMYdOB+U9KjHyvqf+2ZE5SozwaljOadAjcF9RQwwzG1ooGS&#10;MbwLyeST/OiexP3k9GjPy//U79/3uP0DAAD//wMAUEsDBBQABgAIAAAAIQC9nL853wAAAAoBAAAP&#10;AAAAZHJzL2Rvd25yZXYueG1sTI/BTsMwDIbvSLxDZCRuLGk1yihNpwnBCWmiKweOaeO10RqnNNlW&#10;3n7ZCY62P/3+/mI924GdcPLGkYRkIYAhtU4b6iR81e8PK2A+KNJqcIQSftHDury9KVSu3ZkqPO1C&#10;x2II+VxJ6EMYc85926NVfuFGpHjbu8mqEMep43pS5xhuB54KkXGrDMUPvRrxtcf2sDtaCZtvqt7M&#10;z7b5rPaVqetnQR/ZQcr7u3nzAizgHP5guOpHdSijU+OOpD0bJCyzNJJx/7hMgF2BVfYErJGQijQB&#10;Xhb8f4XyAgAA//8DAFBLAQItABQABgAIAAAAIQC2gziS/gAAAOEBAAATAAAAAAAAAAAAAAAAAAAA&#10;AABbQ29udGVudF9UeXBlc10ueG1sUEsBAi0AFAAGAAgAAAAhADj9If/WAAAAlAEAAAsAAAAAAAAA&#10;AAAAAAAALwEAAF9yZWxzLy5yZWxzUEsBAi0AFAAGAAgAAAAhABzBZar/AQAA1wMAAA4AAAAAAAAA&#10;AAAAAAAALgIAAGRycy9lMm9Eb2MueG1sUEsBAi0AFAAGAAgAAAAhAL2cvznfAAAACgEAAA8AAAAA&#10;AAAAAAAAAAAAWQQAAGRycy9kb3ducmV2LnhtbFBLBQYAAAAABAAEAPMAAABlBQAAAAA=&#10;" filled="f" stroked="f">
                      <v:textbox inset="0,0,0,0">
                        <w:txbxContent>
                          <w:p w14:paraId="5EB81DCF" w14:textId="77777777" w:rsidR="007A25BA" w:rsidRPr="007F27F1" w:rsidRDefault="00037501" w:rsidP="007A25BA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lang w:val="en-PH"/>
                              </w:rPr>
                            </w:pPr>
                            <w:r w:rsidRPr="007F27F1">
                              <w:rPr>
                                <w:rFonts w:ascii="Dubai" w:hAnsi="Dubai" w:cs="Dubai"/>
                                <w:b/>
                                <w:bCs/>
                                <w:rtl/>
                                <w:lang w:val="ar"/>
                              </w:rPr>
                              <w:t xml:space="preserve">لجنة </w:t>
                            </w:r>
                            <w:r w:rsidRPr="007F27F1">
                              <w:rPr>
                                <w:rFonts w:cs="FS Me Pro"/>
                                <w:b/>
                                <w:bCs/>
                                <w:rtl/>
                                <w:lang w:val="ar"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E4390" w:rsidRPr="00B6698C">
              <w:rPr>
                <w:rFonts w:cs="Dubai"/>
                <w:noProof/>
              </w:rPr>
              <w:drawing>
                <wp:inline distT="0" distB="0" distL="0" distR="0" wp14:anchorId="3AAE4F36" wp14:editId="4C21A25C">
                  <wp:extent cx="1483360" cy="1483360"/>
                  <wp:effectExtent l="0" t="0" r="2540" b="2540"/>
                  <wp:docPr id="1849318237" name="Picture 43" descr="3 أشخاص خلف مقعد مكتوب عليه «لجنة NDIS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49318237" name="Picture 43" descr="3 أشخاص خلف مقعد مكتوب عليه «لجنة NDIS»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0C4E29D" w14:textId="77777777" w:rsidR="001E4390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434CE515" w14:textId="77777777" w:rsidTr="000F142F">
        <w:tc>
          <w:tcPr>
            <w:tcW w:w="2552" w:type="dxa"/>
            <w:vAlign w:val="center"/>
          </w:tcPr>
          <w:p w14:paraId="66057C37" w14:textId="77777777" w:rsidR="001E4390" w:rsidRPr="00B6698C" w:rsidRDefault="00037501" w:rsidP="00B6698C">
            <w:pPr>
              <w:pStyle w:val="Image"/>
              <w:spacing w:before="60" w:after="6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15E71CC" wp14:editId="5F4078CC">
                  <wp:extent cx="1440000" cy="1440000"/>
                  <wp:effectExtent l="0" t="0" r="8255" b="8255"/>
                  <wp:docPr id="126" name="Picture 126" descr="3 أشخاص أمام مبنى إدار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" name="Picture 126" descr="3 أشخاص أمام مبنى إداري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9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B7B4682" w14:textId="76F08059" w:rsidR="001E4390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المنظمات التي تدعم الأشخاص ذوي الإعاقة من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p w14:paraId="77FD3A35" w14:textId="77777777" w:rsidR="00930399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bidiVisual/>
        <w:tblW w:w="9355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  <w:gridCol w:w="228"/>
      </w:tblGrid>
      <w:tr w:rsidR="004F407F" w:rsidRPr="00B6698C" w14:paraId="3BA5A84E" w14:textId="77777777" w:rsidTr="000F142F">
        <w:tc>
          <w:tcPr>
            <w:tcW w:w="2552" w:type="dxa"/>
            <w:vAlign w:val="center"/>
          </w:tcPr>
          <w:p w14:paraId="48AEEC74" w14:textId="77777777" w:rsidR="008F672F" w:rsidRPr="00B6698C" w:rsidRDefault="008F672F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</w:p>
        </w:tc>
        <w:tc>
          <w:tcPr>
            <w:tcW w:w="6803" w:type="dxa"/>
            <w:gridSpan w:val="2"/>
            <w:vAlign w:val="center"/>
          </w:tcPr>
          <w:p w14:paraId="79B1F8E0" w14:textId="77777777" w:rsidR="008F672F" w:rsidRPr="00B6698C" w:rsidRDefault="00037501" w:rsidP="00B6698C">
            <w:pPr>
              <w:bidi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سنستخدم هذه الإرشادات للتواصل بشكل أفضل مع:</w:t>
            </w:r>
          </w:p>
        </w:tc>
      </w:tr>
      <w:tr w:rsidR="004F407F" w:rsidRPr="00B6698C" w14:paraId="465CABD3" w14:textId="77777777" w:rsidTr="000F142F">
        <w:trPr>
          <w:trHeight w:val="2154"/>
        </w:trPr>
        <w:tc>
          <w:tcPr>
            <w:tcW w:w="2552" w:type="dxa"/>
            <w:vAlign w:val="center"/>
          </w:tcPr>
          <w:p w14:paraId="5D3686C9" w14:textId="77777777" w:rsidR="00563440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7671435" wp14:editId="587F16E2">
                  <wp:extent cx="1296000" cy="1296000"/>
                  <wp:effectExtent l="0" t="0" r="0" b="0"/>
                  <wp:docPr id="1353877225" name="Picture 1353877225" descr="مجموعة من أفراد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53877225" name="Picture 1353877225" descr="مجموعة من أفراد CALD."/>
                          <pic:cNvPicPr/>
                        </pic:nvPicPr>
                        <pic:blipFill>
                          <a:blip r:embed="rId10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0FDDADAE" w14:textId="77777777" w:rsidR="00563440" w:rsidRPr="00B6698C" w:rsidRDefault="00037501" w:rsidP="00B6698C">
            <w:pPr>
              <w:pStyle w:val="ListParagraph"/>
              <w:numPr>
                <w:ilvl w:val="0"/>
                <w:numId w:val="61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07189AF7" w14:textId="77777777" w:rsidTr="000F142F">
        <w:trPr>
          <w:trHeight w:val="2154"/>
        </w:trPr>
        <w:tc>
          <w:tcPr>
            <w:tcW w:w="2552" w:type="dxa"/>
            <w:vAlign w:val="center"/>
          </w:tcPr>
          <w:p w14:paraId="6C389FA8" w14:textId="77777777" w:rsidR="00563440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E9DCFF1" wp14:editId="273F2359">
                  <wp:extent cx="1296000" cy="1296000"/>
                  <wp:effectExtent l="0" t="0" r="0" b="0"/>
                  <wp:docPr id="383475937" name="Picture 27" descr="مجموعة من الناس. شخصان يرفعان أيديهم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83475937" name="Picture 27" descr="مجموعة من الناس. شخصان يرفعان أيديهما."/>
                          <pic:cNvPicPr/>
                        </pic:nvPicPr>
                        <pic:blipFill>
                          <a:blip r:embed="rId10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5351E059" w14:textId="77777777" w:rsidR="00563440" w:rsidRPr="00B6698C" w:rsidRDefault="00037501" w:rsidP="00B6698C">
            <w:pPr>
              <w:pStyle w:val="ListParagraph"/>
              <w:numPr>
                <w:ilvl w:val="0"/>
                <w:numId w:val="61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697B89A8" w14:textId="77777777" w:rsidTr="000F142F">
        <w:tc>
          <w:tcPr>
            <w:tcW w:w="2552" w:type="dxa"/>
            <w:vAlign w:val="center"/>
          </w:tcPr>
          <w:p w14:paraId="55FDA708" w14:textId="77777777" w:rsidR="008F672F" w:rsidRPr="00B6698C" w:rsidRDefault="008F672F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746" w:type="dxa"/>
            <w:gridSpan w:val="2"/>
            <w:vAlign w:val="center"/>
          </w:tcPr>
          <w:p w14:paraId="7EFDCBAC" w14:textId="77777777" w:rsidR="008F672F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الاستماع إلى:</w:t>
            </w:r>
          </w:p>
        </w:tc>
      </w:tr>
      <w:tr w:rsidR="004F407F" w:rsidRPr="00B6698C" w14:paraId="04E4F2CA" w14:textId="77777777" w:rsidTr="000F142F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435CDBC1" w14:textId="77777777" w:rsidR="002A039B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C3BDC28" wp14:editId="5F79C7AA">
                  <wp:extent cx="1296000" cy="1177551"/>
                  <wp:effectExtent l="0" t="0" r="0" b="3810"/>
                  <wp:docPr id="1795573990" name="Picture 49" descr="مجموعة من المشاركين من خلفيات CALD يشيرون إلى أنفسهم ويرفعون أيديه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95573990" name="Picture 49" descr="مجموعة من المشاركين من خلفيات CALD يشيرون إلى أنفسهم ويرفعون أيديهم."/>
                          <pic:cNvPicPr/>
                        </pic:nvPicPr>
                        <pic:blipFill>
                          <a:blip r:embed="rId10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387" b="875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17755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C676044" w14:textId="77777777" w:rsidR="002A039B" w:rsidRPr="00B6698C" w:rsidRDefault="00037501" w:rsidP="00B6698C">
            <w:pPr>
              <w:pStyle w:val="ListParagraph"/>
              <w:numPr>
                <w:ilvl w:val="0"/>
                <w:numId w:val="6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المشاركين من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053DDEA0" w14:textId="77777777" w:rsidTr="000F142F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5E42D9F1" w14:textId="77777777" w:rsidR="002A039B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DEDBC7E" wp14:editId="046511A8">
                  <wp:extent cx="1296000" cy="1210510"/>
                  <wp:effectExtent l="0" t="0" r="0" b="8890"/>
                  <wp:docPr id="726228435" name="Picture 47" descr="شخص يدعم أحد المشاركين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26228435" name="Picture 47" descr="شخص يدعم أحد المشاركين. "/>
                          <pic:cNvPicPr/>
                        </pic:nvPicPr>
                        <pic:blipFill>
                          <a:blip r:embed="rId10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b="667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21051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5AFD2FC" w14:textId="77777777" w:rsidR="002A039B" w:rsidRPr="00B6698C" w:rsidRDefault="00037501" w:rsidP="00B6698C">
            <w:pPr>
              <w:pStyle w:val="ListParagraph"/>
              <w:numPr>
                <w:ilvl w:val="0"/>
                <w:numId w:val="6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الأشخاص الذين يدعمون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25E070D0" w14:textId="77777777" w:rsidTr="000F142F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319241C5" w14:textId="77777777" w:rsidR="002A039B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4631261" wp14:editId="57C4DD7E">
                  <wp:extent cx="1296000" cy="1070955"/>
                  <wp:effectExtent l="0" t="0" r="0" b="0"/>
                  <wp:docPr id="709965646" name="Picture 48" descr="مجموعة من مقدمي الخدمة يبتسمو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09965646" name="Picture 48" descr="مجموعة من مقدمي الخدمة يبتسمون."/>
                          <pic:cNvPicPr/>
                        </pic:nvPicPr>
                        <pic:blipFill>
                          <a:blip r:embed="rId10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1736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07095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2F1EB65" w14:textId="77777777" w:rsidR="002A039B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Style w:val="Strong"/>
                <w:rFonts w:cs="Dubai"/>
                <w:rtl/>
                <w:lang w:val="ar"/>
              </w:rPr>
              <w:t>مقدمي الخدمة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54D23ED7" w14:textId="77777777" w:rsidTr="000F142F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2E549D5A" w14:textId="77777777" w:rsidR="00EB25CA" w:rsidRPr="00B6698C" w:rsidRDefault="00037501" w:rsidP="00B6698C">
            <w:pPr>
              <w:pStyle w:val="Image"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67204D7" wp14:editId="4F306C52">
                  <wp:extent cx="1296000" cy="1296000"/>
                  <wp:effectExtent l="0" t="0" r="0" b="0"/>
                  <wp:docPr id="362534700" name="Picture 50" descr="3 مقدمي خدمة. أحدهم يرتدي سماعة الطبيب. وآخر يحمل وثيق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2534700" name="Picture 50" descr="3 مقدمي خدمة. أحدهم يرتدي سماعة الطبيب. وآخر يحمل وثيقة."/>
                          <pic:cNvPicPr/>
                        </pic:nvPicPr>
                        <pic:blipFill>
                          <a:blip r:embed="rId10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F254B9A" w14:textId="4D77BB57" w:rsidR="00EB25CA" w:rsidRPr="00B6698C" w:rsidRDefault="00037501" w:rsidP="00B6698C">
            <w:pPr>
              <w:bidi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يدعم مقدمو الخدمة الأشخاص ذوي الإعاقة من خلال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تقديم خدمة.</w:t>
            </w:r>
          </w:p>
        </w:tc>
      </w:tr>
    </w:tbl>
    <w:p w14:paraId="20C1AD87" w14:textId="77777777" w:rsidR="002535DE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86912" behindDoc="1" locked="0" layoutInCell="1" allowOverlap="1" wp14:anchorId="0FB852D2" wp14:editId="4D86A574">
                <wp:simplePos x="0" y="0"/>
                <wp:positionH relativeFrom="margin">
                  <wp:posOffset>-9525</wp:posOffset>
                </wp:positionH>
                <wp:positionV relativeFrom="paragraph">
                  <wp:posOffset>282271</wp:posOffset>
                </wp:positionV>
                <wp:extent cx="5787317" cy="241540"/>
                <wp:effectExtent l="19050" t="19050" r="42545" b="25400"/>
                <wp:wrapNone/>
                <wp:docPr id="739572189" name="Group 73957218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890595126" name="Straight Connector 89059512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660960345" name="Oval 66096034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7022B31" id="Group 739572189" o:spid="_x0000_s1026" alt="&quot;&quot;" style="position:absolute;margin-left:-.75pt;margin-top:22.25pt;width:455.7pt;height:19pt;flip:x;z-index:-25162956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VVSlbQMAADwJAAAOAAAAZHJzL2Uyb0RvYy54bWy8Vslu3DAMvRfoPwi6N14mtmeMeIp00qSH&#10;oAmaFD0rsrwAsqRKSjzp15eStzZbN6Bz8GghKerxkdTR233H0R3TppWiwNFBiBETVJatqAv8+fr0&#10;zRojY4koCZeCFfieGfx2+/rVUa9yFstG8pJpBEaEyXtV4MZalQeBoQ3riDmQignYrKTuiIWproNS&#10;kx6sdzyIwzANeqlLpSVlxsDqybCJt95+VTFqL6rKMIt4gcE367/af2/cN9gekbzWRDUtHd0gf+FF&#10;R1oBh86mTogl6Fa3j0x1LdXSyMoeUNkFsqpayvwd4DZR+OA2Z1reKn+XOu9rNcME0D7A6a/N0o93&#10;lxq1ZYGz1SbJ4mi9wUiQDkLlT0fLMkDVqzoHjTOtrtSlHhfqYeZuv690hyreqg/ABY8H3BDtPdz3&#10;M9xsbxGFxSRbZ6sow4jCXnwYJYdjPGgDQXNqUbTOEowWVdq8f1k5GJzYHgXO19m1XgG9zIKg+TcE&#10;rxqimA+McXiMCK43YbJJojidELyymrR1Y9FOCgFUlBotMh49r74TI5YmNwDrBKT7H+FbcIhWYRqv&#10;B9ouOEZptooHHD2EMwokV9rYMyY75AYF5q1wjpOc3J0bCz6A6CTilrlAfYFX6yiEbKEEMlKL0h0H&#10;eE7u+ZG952xQ+MQqIJCLljfsU5ftuEZ3BJKOUMqEjbwJZx6knVrVcj4rhr9WHOWdKvNp/SfKs4Y/&#10;WQo7K3etkPqp0+1+crka5CcEhns7CG5kee8D56EBdrn8+A80S9Nwk4arQ0iMIVEvAGi0rC7EmpN0&#10;ityUHDOxkiTJ0gSos6TYxKoxIR8k5/PMYhzy3rxILiN5W55C5F0cjK5vZpYcro6zk/cjSX4S+5GQ&#10;Xu1ZG+m7eJOlj22Ay1xM4fP59RyB46eYMBHYH96Qkg28TkL4TYe5buUo79PpaY7/RnL8b47zOS1/&#10;wXGk5dA4jaKnLdSRc2LsJdHQKaFKQPe3F/CpuITSIccRRo3U355ad/JQfmEXox46b4HN11uiGdD5&#10;tttJqBkRvBkU9UOwry2fhpWW3Rdo+MfOAmwRQcFOganV02Rnh+4OTwbKjo+9GLRaRey5uFJ0qlKu&#10;5l3vvxCtxsJogfcf5VTYH9XHQXZk0ZD548Qnvu820KI9AcbnhHsD/Dj38sujZ/sdAAD//wMAUEsD&#10;BBQABgAIAAAAIQBGz+nX3gAAAAgBAAAPAAAAZHJzL2Rvd25yZXYueG1sTI9BS8NAEIXvgv9hGcFb&#10;u9uSSpNmUoqgiHgxaulxmx2TxexuyG7b+O8dT3p6DO/x3jfldnK9ONMYbfAIi7kCQb4JxvoW4f3t&#10;YbYGEZP2RvfBE8I3RdhW11elLky4+Fc616kVXOJjoRG6lIZCyth05HSch4E8e59hdDrxObbSjPrC&#10;5a6XS6XupNPW80KnB7rvqPmqTw7hY2czyvaH5xfVED0ZeXisbYZ4ezPtNiASTekvDL/4jA4VMx3D&#10;yZsoeoTZYsVJhCxjZT9XeQ7iiLBerkBWpfz/QPUDAAD//wMAUEsBAi0AFAAGAAgAAAAhALaDOJL+&#10;AAAA4QEAABMAAAAAAAAAAAAAAAAAAAAAAFtDb250ZW50X1R5cGVzXS54bWxQSwECLQAUAAYACAAA&#10;ACEAOP0h/9YAAACUAQAACwAAAAAAAAAAAAAAAAAvAQAAX3JlbHMvLnJlbHNQSwECLQAUAAYACAAA&#10;ACEASVVUpW0DAAA8CQAADgAAAAAAAAAAAAAAAAAuAgAAZHJzL2Uyb0RvYy54bWxQSwECLQAUAAYA&#10;CAAAACEARs/p194AAAAIAQAADwAAAAAAAAAAAAAAAADHBQAAZHJzL2Rvd25yZXYueG1sUEsFBgAA&#10;AAAEAAQA8wAAANIGAAAAAA==&#10;">
                <v:line id="Straight Connector 89059512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/CaYyywAAAOIAAAAPAAAAZHJzL2Rvd25yZXYueG1sRI9Ba8JA&#10;FITvQv/D8gpepG4UFE1dpSqCoIdqA+b4yL4modm3IbvR+O9dQehxmJlvmMWqM5W4UuNKywpGwwgE&#10;cWZ1ybmC5Gf3MQPhPLLGyjIpuJOD1fKtt8BY2xuf6Hr2uQgQdjEqKLyvYyldVpBBN7Q1cfB+bWPQ&#10;B9nkUjd4C3BTyXEUTaXBksNCgTVtCsr+zq1RcLmfNu33tpZplaTp8XIYJO26Var/3n19gvDU+f/w&#10;q73XCmbzaDKfjMZTeF4Kd0AuHwAAAP//AwBQSwECLQAUAAYACAAAACEA2+H2y+4AAACFAQAAEwAA&#10;AAAAAAAAAAAAAAAAAAAAW0NvbnRlbnRfVHlwZXNdLnhtbFBLAQItABQABgAIAAAAIQBa9CxbvwAA&#10;ABUBAAALAAAAAAAAAAAAAAAAAB8BAABfcmVscy8ucmVsc1BLAQItABQABgAIAAAAIQB/CaYyywAA&#10;AOIAAAAPAAAAAAAAAAAAAAAAAAcCAABkcnMvZG93bnJldi54bWxQSwUGAAAAAAMAAwC3AAAA/wIA&#10;AAAA&#10;" strokecolor="#65276f [3044]" strokeweight="3pt">
                  <v:stroke endcap="round"/>
                </v:line>
                <v:oval id="Oval 66096034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fev20yAAAAOIAAAAPAAAAZHJzL2Rvd25yZXYueG1sRI9BawIx&#10;FITvhf6H8ApeSk1qa9DVKFIQ9GZXi9fH5rm7uHlZNlHXf98IhR6HmfmGmS9714grdaH2bOB9qEAQ&#10;F97WXBo47NdvExAhIltsPJOBOwVYLp6f5phZf+NvuuaxFAnCIUMDVYxtJmUoKnIYhr4lTt7Jdw5j&#10;kl0pbYe3BHeNHCmlpcOa00KFLX1VVJzzizOAq83uOKFmNz5Sy7ktL1v982rM4KVfzUBE6uN/+K+9&#10;sQa0VlOtPj7H8LiU7oBc/AIAAP//AwBQSwECLQAUAAYACAAAACEA2+H2y+4AAACFAQAAEwAAAAAA&#10;AAAAAAAAAAAAAAAAW0NvbnRlbnRfVHlwZXNdLnhtbFBLAQItABQABgAIAAAAIQBa9CxbvwAAABUB&#10;AAALAAAAAAAAAAAAAAAAAB8BAABfcmVscy8ucmVsc1BLAQItABQABgAIAAAAIQBfev20yAAAAOIA&#10;AAAPAAAAAAAAAAAAAAAAAAcCAABkcnMvZG93bnJldi54bWxQSwUGAAAAAAMAAwC3AAAA/AIAAAAA&#10;" fillcolor="#43a7de" strokecolor="#6b2976" strokeweight="3pt"/>
                <w10:wrap anchorx="margin"/>
              </v:group>
            </w:pict>
          </mc:Fallback>
        </mc:AlternateContent>
      </w:r>
      <w:r w:rsidR="005C7C7B" w:rsidRPr="00B6698C">
        <w:rPr>
          <w:rFonts w:cs="Dubai"/>
          <w:rtl/>
          <w:lang w:val="ar"/>
        </w:rPr>
        <w:t>الإجراء 14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5EB6038A" w14:textId="77777777" w:rsidTr="000F142F">
        <w:tc>
          <w:tcPr>
            <w:tcW w:w="2551" w:type="dxa"/>
            <w:vAlign w:val="center"/>
          </w:tcPr>
          <w:p w14:paraId="412ACB57" w14:textId="77777777" w:rsidR="00766698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147C3FC" wp14:editId="59364F12">
                  <wp:extent cx="1482725" cy="1482725"/>
                  <wp:effectExtent l="0" t="0" r="3175" b="3175"/>
                  <wp:docPr id="281375781" name="Picture 51" descr="شخص يدعم شخصًا آخر لاستخدام كمبيوتر محمول. فوقهم يوجد إبهام لأعلى مع 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81375781" name="Picture 51" descr="شخص يدعم شخصًا آخر لاستخدام كمبيوتر محمول. فوقهم يوجد إبهام لأعلى مع سهم يشير لأعلى."/>
                          <pic:cNvPicPr/>
                        </pic:nvPicPr>
                        <pic:blipFill>
                          <a:blip r:embed="rId10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1C7A465" w14:textId="77777777" w:rsidR="0076669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سنسهل على 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استخدام خدماتنا عبر الإنترنت.</w:t>
            </w:r>
          </w:p>
          <w:p w14:paraId="02FA7DBA" w14:textId="77777777" w:rsidR="0076669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على سبيل المثال، موقع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الإلكتروني.</w:t>
            </w:r>
          </w:p>
        </w:tc>
      </w:tr>
      <w:tr w:rsidR="004F407F" w:rsidRPr="00B6698C" w14:paraId="77CA5468" w14:textId="77777777" w:rsidTr="000F142F">
        <w:tc>
          <w:tcPr>
            <w:tcW w:w="2551" w:type="dxa"/>
            <w:vAlign w:val="center"/>
          </w:tcPr>
          <w:p w14:paraId="07B29D1B" w14:textId="77777777" w:rsidR="00766698" w:rsidRPr="00B6698C" w:rsidRDefault="00766698" w:rsidP="00B6698C">
            <w:pPr>
              <w:pStyle w:val="Image"/>
              <w:spacing w:before="60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6A41C25D" w14:textId="77777777" w:rsidR="00766698" w:rsidRPr="00B6698C" w:rsidRDefault="00037501" w:rsidP="00B6698C">
            <w:pPr>
              <w:bidi/>
              <w:spacing w:before="60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سنفعل ذلك من خلال:</w:t>
            </w:r>
          </w:p>
        </w:tc>
      </w:tr>
      <w:tr w:rsidR="004F407F" w:rsidRPr="00B6698C" w14:paraId="51A17AE3" w14:textId="77777777" w:rsidTr="000F142F">
        <w:tc>
          <w:tcPr>
            <w:tcW w:w="2551" w:type="dxa"/>
            <w:vAlign w:val="center"/>
          </w:tcPr>
          <w:p w14:paraId="281505D4" w14:textId="77777777" w:rsidR="002A039B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3844C0B" wp14:editId="5566080E">
                  <wp:extent cx="1482725" cy="1482725"/>
                  <wp:effectExtent l="0" t="0" r="3175" b="3175"/>
                  <wp:docPr id="615775571" name="Picture 52" descr="شخص يحمل وثيقة. فوقهم توجد فقاعة كلام تظهر لغة أخرى غير الإنجليزية وعلامة صح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5775571" name="Picture 52" descr="شخص يحمل وثيقة. فوقهم توجد فقاعة كلام تظهر لغة أخرى غير الإنجليزية وعلامة صح. "/>
                          <pic:cNvPicPr/>
                        </pic:nvPicPr>
                        <pic:blipFill>
                          <a:blip r:embed="rId10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98D6D28" w14:textId="0AF7322E" w:rsidR="002A039B" w:rsidRPr="00B6698C" w:rsidRDefault="00037501" w:rsidP="00B6698C">
            <w:pPr>
              <w:pStyle w:val="ListParagraph"/>
              <w:numPr>
                <w:ilvl w:val="0"/>
                <w:numId w:val="63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مشاركة المعلومات بلغات يفهمها الأفراد من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170F7436" w14:textId="77777777" w:rsidTr="000F142F">
        <w:tc>
          <w:tcPr>
            <w:tcW w:w="2551" w:type="dxa"/>
            <w:vAlign w:val="center"/>
          </w:tcPr>
          <w:p w14:paraId="3AF42AC3" w14:textId="77777777" w:rsidR="002A039B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64FD48E" wp14:editId="7F9A32C2">
                  <wp:extent cx="1483200" cy="1483200"/>
                  <wp:effectExtent l="0" t="0" r="3175" b="3175"/>
                  <wp:docPr id="1394082892" name="Picture 53" descr="شخص يدعم شخصًا آخر لقراءة وثيقة. فوق الشخص الذي يتم دعمه توجد علامة استفهام داخل فقاعة تفكي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94082892" name="Picture 53" descr="شخص يدعم شخصًا آخر لقراءة وثيقة. فوق الشخص الذي يتم دعمه توجد علامة استفهام داخل فقاعة تفكير."/>
                          <pic:cNvPicPr/>
                        </pic:nvPicPr>
                        <pic:blipFill>
                          <a:blip r:embed="rId10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4832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4193B94" w14:textId="4591484A" w:rsidR="002A039B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دعم أفراد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عندما نشارك المعلومات بلغة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لا يعرفونها.</w:t>
            </w:r>
          </w:p>
        </w:tc>
      </w:tr>
      <w:tr w:rsidR="004F407F" w:rsidRPr="00B6698C" w14:paraId="7A5A9E23" w14:textId="77777777" w:rsidTr="000F142F">
        <w:tc>
          <w:tcPr>
            <w:tcW w:w="2551" w:type="dxa"/>
            <w:vAlign w:val="center"/>
          </w:tcPr>
          <w:p w14:paraId="46E9EE1E" w14:textId="77777777" w:rsidR="009F34FB" w:rsidRPr="00B6698C" w:rsidRDefault="00037501" w:rsidP="00B6698C">
            <w:pPr>
              <w:pStyle w:val="Image"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99A4140" wp14:editId="0DC608FF">
                  <wp:extent cx="1482725" cy="1482725"/>
                  <wp:effectExtent l="0" t="0" r="3175" b="3175"/>
                  <wp:docPr id="216622349" name="Picture 54" descr="شخص يستخدم جهاز كمبيوتر محمول و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6622349" name="Picture 54" descr="شخص يستخدم جهاز كمبيوتر محمول وسهم يشير لأعلى."/>
                          <pic:cNvPicPr/>
                        </pic:nvPicPr>
                        <pic:blipFill>
                          <a:blip r:embed="rId10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760DF13" w14:textId="77777777" w:rsidR="009F34FB" w:rsidRPr="00B6698C" w:rsidRDefault="00037501" w:rsidP="00B6698C">
            <w:pPr>
              <w:bidi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كم زاد عدد الأشخاص الآخرين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 يستخدمون خدماتنا عبر الإنترنت.</w:t>
            </w:r>
          </w:p>
        </w:tc>
      </w:tr>
    </w:tbl>
    <w:p w14:paraId="01719470" w14:textId="77777777" w:rsidR="005C7C7B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88960" behindDoc="1" locked="0" layoutInCell="1" allowOverlap="1" wp14:anchorId="0153E2D3" wp14:editId="6AE81676">
                <wp:simplePos x="0" y="0"/>
                <wp:positionH relativeFrom="margin">
                  <wp:posOffset>-13363</wp:posOffset>
                </wp:positionH>
                <wp:positionV relativeFrom="paragraph">
                  <wp:posOffset>272415</wp:posOffset>
                </wp:positionV>
                <wp:extent cx="5787317" cy="241540"/>
                <wp:effectExtent l="19050" t="19050" r="42545" b="25400"/>
                <wp:wrapNone/>
                <wp:docPr id="915048592" name="Group 91504859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2091575029" name="Straight Connector 2091575029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054646881" name="Oval 10546468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4AB551B" id="Group 915048592" o:spid="_x0000_s1026" alt="&quot;&quot;" style="position:absolute;margin-left:-1.05pt;margin-top:21.45pt;width:455.7pt;height:19pt;flip:x;z-index:-25162752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3+6CcQMAAEAJAAAOAAAAZHJzL2Uyb0RvYy54bWy8Vslu2zAQvRfoPxC8N1psWY4QuUidJj0E&#10;SdC06JmhqAWgSJZkIqdf3yElymmWrkB9kLnMDIdv3szw6O2u5+iOadNJUeLkIMaICSqrTjQl/vzp&#10;9M0aI2OJqAiXgpX4nhn8dvP61dGgCpbKVvKKaQRGhCkGVeLWWlVEkaEt64k5kIoJ2Kyl7omFqW6i&#10;SpMBrPc8SuN4FQ1SV0pLyoyB1ZNxE2+8/bpm1F7WtWEW8RKDb9Z/tf/euG+0OSJFo4lqOzq5Qf7C&#10;i550Ag6dTZ0QS9Ct7p6Y6juqpZG1PaCyj2Rdd5T5O8BtkvjRbc60vFX+Lk0xNGqGCaB9hNNfm6UX&#10;d1cadVWJD5MsXq6zwxQjQXoIlT8d7ZcBqkE1BWicaXWtrvS00Iwzd/tdrXtU8059AC54POCGaOfh&#10;vp/hZjuLKCxm+TpfJDlGFPbSZZItp3jQFoLm1JJknWcY7VVp+/7nytHoxOYocr7Org0K6GX2CJp/&#10;Q/C6JYr5wBiHx4RgGgNYeRanhwHCa6tJ17QWbaUQwEWp0QMhj583sBUTmqYwAGyA0v1PAO6RSBbx&#10;Kl2PxN0jmazyBUTOIelBnHEghdLGnjHZIzcoMe+Ec50U5O7cWPABRIOIW+YCDSVerJMY8oUSyEkt&#10;KnccIBrc8yN7z9mo8JHVQCEXL2/YJy/bco3uCKQdoZQJm3gTzjxIO7W643xWjH+tOMk7VeYT+0+U&#10;Zw1/shR2Vu47IfVzp9tdcLke5QMC470dBDeyuveB89AAv1yG/AeiJXG2XC1X63USiHYJSKMHy3tq&#10;zYkaYhcSZKZWlmX5KgPyBO4AwFOSTUn5KEFf5hbjkPvmp/QyknfVKcTeRcLo5mbmyXJxnJ+8n2jy&#10;g9hDSnq1F22s3qWH+eqpDXCZixBAn2EvUTh9jguBwv7wllRsZHYWwy8c5jqWI71PqOdZ/hvp8b9Z&#10;zufE/AXLkZZj8zSKnnZQSc6JsVdEQ7eEOgEvAHsJn5pLKB5yGmHUSv3tuXUnDyUYdjEaoPuW2Hy9&#10;JZoBn2/7rYSqAdSGk/wQ7GvLw7DWsv8CTf/YWYAtIijYKTG1Oky2duzw8Gyg7PjYi0G7VcSei2tF&#10;Q51yVe/T7gvRaiqNFnh/IUNxf1IhR9mJRWPuTxOf+r7jQJv2BJieFO4d8HDu5fcPn813AAAA//8D&#10;AFBLAwQUAAYACAAAACEAwUEtid4AAAAIAQAADwAAAGRycy9kb3ducmV2LnhtbEyPzU7DMBCE70i8&#10;g7VI3Fq7IUJNyKaqkEAIcSH8qEc3XhKLeB3FbhveHnOix9GMZr6pNrMbxJGmYD0jrJYKBHHrjeUO&#10;4f3tYbEGEaJmowfPhPBDATb15UWlS+NP/ErHJnYilXAoNUIf41hKGdqenA5LPxIn78tPTsckp06a&#10;SZ9SuRtkptStdNpyWuj1SPc9td/NwSF8bG1O+efu+UW1RE9G7h4bmyNeX83bOxCR5vgfhj/8hA51&#10;Ytr7A5sgBoRFtkpJhDwrQCS/UMUNiD3CWhUg60qeH6h/AQAA//8DAFBLAQItABQABgAIAAAAIQC2&#10;gziS/gAAAOEBAAATAAAAAAAAAAAAAAAAAAAAAABbQ29udGVudF9UeXBlc10ueG1sUEsBAi0AFAAG&#10;AAgAAAAhADj9If/WAAAAlAEAAAsAAAAAAAAAAAAAAAAALwEAAF9yZWxzLy5yZWxzUEsBAi0AFAAG&#10;AAgAAAAhAEjf7oJxAwAAQAkAAA4AAAAAAAAAAAAAAAAALgIAAGRycy9lMm9Eb2MueG1sUEsBAi0A&#10;FAAGAAgAAAAhAMFBLYneAAAACAEAAA8AAAAAAAAAAAAAAAAAywUAAGRycy9kb3ducmV2LnhtbFBL&#10;BQYAAAAABAAEAPMAAADWBgAAAAA=&#10;">
                <v:line id="Straight Connector 2091575029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IQWiKzQAAAOMAAAAPAAAAZHJzL2Rvd25yZXYueG1sRI/NasMw&#10;EITvhbyD2EIvpZFiSNM4UUKbUig0h/wY4uNibW0Ta2UsOXHevioUehxm5htmuR5sIy7U+dqxhslY&#10;gSAunKm51JAdP55eQPiAbLBxTBpu5GG9Gt0tMTXuynu6HEIpIoR9ihqqENpUSl9UZNGPXUscvW/X&#10;WQxRdqU0HV4j3DYyUepZWqw5LlTY0qai4nzorYbTbb/pd++tzJssz7enr8esf+u1frgfXhcgAg3h&#10;P/zX/jQaEjWfTGdTlczh91P8A3L1AwAA//8DAFBLAQItABQABgAIAAAAIQDb4fbL7gAAAIUBAAAT&#10;AAAAAAAAAAAAAAAAAAAAAABbQ29udGVudF9UeXBlc10ueG1sUEsBAi0AFAAGAAgAAAAhAFr0LFu/&#10;AAAAFQEAAAsAAAAAAAAAAAAAAAAAHwEAAF9yZWxzLy5yZWxzUEsBAi0AFAAGAAgAAAAhAMhBaIrN&#10;AAAA4wAAAA8AAAAAAAAAAAAAAAAABwIAAGRycy9kb3ducmV2LnhtbFBLBQYAAAAAAwADALcAAAAB&#10;AwAAAAA=&#10;" strokecolor="#65276f [3044]" strokeweight="3pt">
                  <v:stroke endcap="round"/>
                </v:line>
                <v:oval id="Oval 10546468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P3RIxQAAAOMAAAAPAAAAZHJzL2Rvd25yZXYueG1sRE/NisIw&#10;EL4L+w5hhL3ImipaSm0qsiDoTauL16EZ22IzKU3U7tubhQWP8/1Pth5MKx7Uu8aygtk0AkFcWt1w&#10;peB82n4lIJxH1thaJgW/5GCdf4wyTLV98pEeha9ECGGXooLa+y6V0pU1GXRT2xEH7mp7gz6cfSV1&#10;j88Qblo5j6JYGmw4NNTY0XdN5a24GwW42R0uCbWH5YU6LnR138c/E6U+x8NmBcLT4N/if/dOh/nR&#10;chEv4iSZwd9PAQCZvwAAAP//AwBQSwECLQAUAAYACAAAACEA2+H2y+4AAACFAQAAEwAAAAAAAAAA&#10;AAAAAAAAAAAAW0NvbnRlbnRfVHlwZXNdLnhtbFBLAQItABQABgAIAAAAIQBa9CxbvwAAABUBAAAL&#10;AAAAAAAAAAAAAAAAAB8BAABfcmVscy8ucmVsc1BLAQItABQABgAIAAAAIQBAP3RIxQAAAOMAAAAP&#10;AAAAAAAAAAAAAAAAAAcCAABkcnMvZG93bnJldi54bWxQSwUGAAAAAAMAAwC3AAAA+QIAAAAA&#10;" fillcolor="#43a7de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15</w:t>
      </w:r>
    </w:p>
    <w:tbl>
      <w:tblPr>
        <w:bidiVisual/>
        <w:tblW w:w="9128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</w:tblGrid>
      <w:tr w:rsidR="004F407F" w:rsidRPr="00B6698C" w14:paraId="752466A8" w14:textId="77777777" w:rsidTr="000F142F">
        <w:tc>
          <w:tcPr>
            <w:tcW w:w="2552" w:type="dxa"/>
            <w:vAlign w:val="center"/>
          </w:tcPr>
          <w:p w14:paraId="7D583991" w14:textId="77777777" w:rsidR="00766698" w:rsidRPr="00B6698C" w:rsidRDefault="00037501" w:rsidP="00B6698C">
            <w:pPr>
              <w:pStyle w:val="Image"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6BD2C44" wp14:editId="4257E6E3">
                  <wp:extent cx="1483360" cy="1483360"/>
                  <wp:effectExtent l="0" t="0" r="2540" b="2540"/>
                  <wp:docPr id="1785330858" name="Picture 28" descr="3 فقاعات كلامية تعرض 3 لغات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85330858" name="Picture 28" descr="3 فقاعات كلامية تعرض 3 لغات أخرى غير الإنجليزية."/>
                          <pic:cNvPicPr/>
                        </pic:nvPicPr>
                        <pic:blipFill>
                          <a:blip r:embed="rId11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CA56850" w14:textId="77777777" w:rsidR="00766698" w:rsidRPr="00B6698C" w:rsidRDefault="00037501" w:rsidP="00B6698C">
            <w:pPr>
              <w:bidi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سنضع إرشادات حول اللغات التي نحتاج إلى مشاركة معلومات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بها.</w:t>
            </w:r>
          </w:p>
          <w:p w14:paraId="309F9503" w14:textId="77777777" w:rsidR="002C7941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هذا يعني أن المزيد من الأشخاص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يمكنهم فهم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1907CD74" w14:textId="77777777" w:rsidTr="000F142F">
        <w:tc>
          <w:tcPr>
            <w:tcW w:w="2552" w:type="dxa"/>
            <w:vAlign w:val="center"/>
          </w:tcPr>
          <w:p w14:paraId="108341AE" w14:textId="77777777" w:rsidR="00007F05" w:rsidRPr="00B6698C" w:rsidRDefault="00007F05" w:rsidP="00B6698C">
            <w:pPr>
              <w:pStyle w:val="Image"/>
              <w:spacing w:before="60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167B736D" w14:textId="77777777" w:rsidR="002C7941" w:rsidRPr="00B6698C" w:rsidRDefault="00037501" w:rsidP="00B6698C">
            <w:pPr>
              <w:bidi/>
              <w:spacing w:before="60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لوضع هذه الإرشادات، سنعمل مع:</w:t>
            </w:r>
          </w:p>
        </w:tc>
      </w:tr>
      <w:tr w:rsidR="004F407F" w:rsidRPr="00B6698C" w14:paraId="5E1D2CDF" w14:textId="77777777" w:rsidTr="000F142F">
        <w:tc>
          <w:tcPr>
            <w:tcW w:w="2552" w:type="dxa"/>
            <w:vAlign w:val="center"/>
          </w:tcPr>
          <w:p w14:paraId="5B619F19" w14:textId="77777777" w:rsidR="00B32C67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1415ACF" wp14:editId="03458C2C">
                  <wp:extent cx="1483360" cy="1483360"/>
                  <wp:effectExtent l="0" t="0" r="2540" b="2540"/>
                  <wp:docPr id="1278271050" name="Picture 55" descr="مجموعة من أفراد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8271050" name="Picture 55" descr="مجموعة من أفراد CALD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B21789E" w14:textId="77777777" w:rsidR="00B32C67" w:rsidRPr="00B6698C" w:rsidRDefault="00037501" w:rsidP="00B6698C">
            <w:pPr>
              <w:pStyle w:val="ListParagraph"/>
              <w:numPr>
                <w:ilvl w:val="0"/>
                <w:numId w:val="69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60AE84B2" w14:textId="77777777" w:rsidTr="000F142F">
        <w:tc>
          <w:tcPr>
            <w:tcW w:w="2552" w:type="dxa"/>
            <w:vAlign w:val="center"/>
          </w:tcPr>
          <w:p w14:paraId="204F614C" w14:textId="77777777" w:rsidR="00B32C67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5520" behindDoc="0" locked="0" layoutInCell="1" allowOverlap="1" wp14:anchorId="1E1F26B7" wp14:editId="1F551A8A">
                      <wp:simplePos x="0" y="0"/>
                      <wp:positionH relativeFrom="column">
                        <wp:posOffset>293370</wp:posOffset>
                      </wp:positionH>
                      <wp:positionV relativeFrom="paragraph">
                        <wp:posOffset>1096010</wp:posOffset>
                      </wp:positionV>
                      <wp:extent cx="892175" cy="304800"/>
                      <wp:effectExtent l="0" t="0" r="3175" b="0"/>
                      <wp:wrapNone/>
                      <wp:docPr id="2486525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7034C995" w14:textId="77777777" w:rsidR="007A25BA" w:rsidRPr="00CD51BB" w:rsidRDefault="00037501" w:rsidP="007A25BA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lang w:val="en-PH"/>
                                    </w:rPr>
                                  </w:pPr>
                                  <w:r w:rsidRPr="00CD51BB">
                                    <w:rPr>
                                      <w:rFonts w:ascii="Dubai" w:hAnsi="Dubai" w:cs="Dubai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 xml:space="preserve">لجنة </w:t>
                                  </w:r>
                                  <w:r w:rsidRPr="00CD51BB">
                                    <w:rPr>
                                      <w:rFonts w:cs="FS Me Pro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E1F26B7" id="_x0000_s1039" type="#_x0000_t202" alt="&quot;&quot;" style="position:absolute;left:0;text-align:left;margin-left:23.1pt;margin-top:86.3pt;width:70.25pt;height:24pt;z-index:25175552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1ZeJAgIAANcDAAAOAAAAZHJzL2Uyb0RvYy54bWysU8tu2zAQvBfoPxC815KVOHUEy0GbNEWB&#10;9AEk/YA1RVlESS5L0pbSr8+Ssl2jvRXVgViR3Nmd2eHqZjSa7aUPCm3D57OSM2kFtspuG/796f7N&#10;krMQwbag0cqGP8vAb9avX60GV8sKe9St9IxAbKgH1/A+RlcXRRC9NBBm6KSlww69gUi/flu0HgZC&#10;N7qoyvKqGNC3zqOQIdDu3XTI1xm/66SIX7suyMh0w6m3mFef101ai/UK6q0H1ytxaAP+oQsDylLR&#10;E9QdRGA7r/6CMkp4DNjFmUBTYNcpITMHYjMv/2Dz2IOTmQuJE9xJpvD/YMWX/TfPVNvw6nJ5tagW&#10;8wvOLBga1ZMcI3uPI6uSSoMLNV1+dHQ9jrRN086Mg3tA8SMwi7c92K185z0OvYSWupynzOIsdcIJ&#10;CWQzfMaWysAuYgYaO2+ShCQKI3Sa1vNpQqkVQZvL62r+dsGZoKOL8nJZ5gkWUB+TnQ/xo0TDUtBw&#10;TwbI4LB/CDE1A/XxSqpl8V5pnU2gLRsafk0S5ISzE6MieVQrQ/XL9E2uSRw/2DYnR1B6iqmAtgfS&#10;iefEOI6bMatM8lJCUmSD7TPJ4HHyJL0hCnr0vzgbyI8NDz934CVn+pMlKZN5j4E/BptjAFZQasMj&#10;Z1N4G7PJE+NUjNyTuR+cnux5/p9v/X6P6xcAAAD//wMAUEsDBBQABgAIAAAAIQBEHntv3wAAAAoB&#10;AAAPAAAAZHJzL2Rvd25yZXYueG1sTI/BTsMwDIbvSLxDZCRuLFmFstE1nSYEJyREVw4c08ZrozVO&#10;abKtvD3ZCY62P/3+/mI7u4GdcQrWk4LlQgBDar2x1Cn4rF8f1sBC1GT04AkV/GCAbXl7U+jc+AtV&#10;eN7HjqUQCrlW0Mc45pyHtkenw8KPSOl28JPTMY1Tx82kLyncDTwTQnKnLaUPvR7xucf2uD85Bbsv&#10;ql7s93vzUR0qW9dPgt7kUan7u3m3ARZxjn8wXPWTOpTJqfEnMoENCh5llsi0X2US2BVYyxWwRkGW&#10;CQm8LPj/CuUvAAAA//8DAFBLAQItABQABgAIAAAAIQC2gziS/gAAAOEBAAATAAAAAAAAAAAAAAAA&#10;AAAAAABbQ29udGVudF9UeXBlc10ueG1sUEsBAi0AFAAGAAgAAAAhADj9If/WAAAAlAEAAAsAAAAA&#10;AAAAAAAAAAAALwEAAF9yZWxzLy5yZWxzUEsBAi0AFAAGAAgAAAAhAHPVl4kCAgAA1wMAAA4AAAAA&#10;AAAAAAAAAAAALgIAAGRycy9lMm9Eb2MueG1sUEsBAi0AFAAGAAgAAAAhAEQee2/fAAAACgEAAA8A&#10;AAAAAAAAAAAAAAAAXAQAAGRycy9kb3ducmV2LnhtbFBLBQYAAAAABAAEAPMAAABoBQAAAAA=&#10;" filled="f" stroked="f">
                      <v:textbox inset="0,0,0,0">
                        <w:txbxContent>
                          <w:p w14:paraId="7034C995" w14:textId="77777777" w:rsidR="007A25BA" w:rsidRPr="00CD51BB" w:rsidRDefault="00037501" w:rsidP="007A25BA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lang w:val="en-PH"/>
                              </w:rPr>
                            </w:pPr>
                            <w:r w:rsidRPr="00CD51BB">
                              <w:rPr>
                                <w:rFonts w:ascii="Dubai" w:hAnsi="Dubai" w:cs="Dubai"/>
                                <w:b/>
                                <w:bCs/>
                                <w:rtl/>
                                <w:lang w:val="ar"/>
                              </w:rPr>
                              <w:t xml:space="preserve">لجنة </w:t>
                            </w:r>
                            <w:r w:rsidRPr="00CD51BB">
                              <w:rPr>
                                <w:rFonts w:cs="FS Me Pro"/>
                                <w:b/>
                                <w:bCs/>
                                <w:rtl/>
                                <w:lang w:val="ar"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32C67" w:rsidRPr="00B6698C">
              <w:rPr>
                <w:rFonts w:cs="Dubai"/>
                <w:noProof/>
              </w:rPr>
              <w:drawing>
                <wp:inline distT="0" distB="0" distL="0" distR="0" wp14:anchorId="6CB69A9E" wp14:editId="3456872D">
                  <wp:extent cx="1483360" cy="1483360"/>
                  <wp:effectExtent l="0" t="0" r="2540" b="2540"/>
                  <wp:docPr id="1818495431" name="Picture 56" descr="3 أشخاص خلف مقعد مكتوب عليه «لجنة NDIS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18495431" name="Picture 56" descr="3 أشخاص خلف مقعد مكتوب عليه «لجنة NDIS»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05464DF" w14:textId="77777777" w:rsidR="00B32C67" w:rsidRPr="00B6698C" w:rsidRDefault="00037501" w:rsidP="00B6698C">
            <w:pPr>
              <w:pStyle w:val="ListParagraph"/>
              <w:numPr>
                <w:ilvl w:val="0"/>
                <w:numId w:val="69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5D7E4150" w14:textId="77777777" w:rsidTr="000F142F">
        <w:tc>
          <w:tcPr>
            <w:tcW w:w="2552" w:type="dxa"/>
            <w:vAlign w:val="center"/>
          </w:tcPr>
          <w:p w14:paraId="222577A8" w14:textId="77777777" w:rsidR="00B32C67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68C92D9" wp14:editId="09EA964E">
                  <wp:extent cx="1440000" cy="1440000"/>
                  <wp:effectExtent l="0" t="0" r="8255" b="8255"/>
                  <wp:docPr id="1800567495" name="Picture 1800567495" descr="3 أشخاص أمام مبنى إدار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00567495" name="Picture 1800567495" descr="3 أشخاص أمام مبنى إداري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9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26C3D74" w14:textId="42CFA9C0" w:rsidR="00B32C67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المنظمات التي تدعم الأشخاص ذوي الإعاقة من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p w14:paraId="4F9C806A" w14:textId="77777777" w:rsidR="007916A8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bidiVisual/>
        <w:tblW w:w="9242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114"/>
      </w:tblGrid>
      <w:tr w:rsidR="004F407F" w:rsidRPr="00B6698C" w14:paraId="20F548FA" w14:textId="77777777" w:rsidTr="000F142F">
        <w:tc>
          <w:tcPr>
            <w:tcW w:w="2552" w:type="dxa"/>
            <w:vAlign w:val="center"/>
          </w:tcPr>
          <w:p w14:paraId="41F740FE" w14:textId="77777777" w:rsidR="00007F05" w:rsidRPr="00B6698C" w:rsidRDefault="00007F05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45852BFC" w14:textId="77777777" w:rsidR="00007F05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عدد:</w:t>
            </w:r>
          </w:p>
        </w:tc>
      </w:tr>
      <w:tr w:rsidR="004F407F" w:rsidRPr="00B6698C" w14:paraId="25D263AD" w14:textId="77777777" w:rsidTr="000F142F">
        <w:trPr>
          <w:gridAfter w:val="1"/>
          <w:wAfter w:w="114" w:type="dxa"/>
        </w:trPr>
        <w:tc>
          <w:tcPr>
            <w:tcW w:w="2552" w:type="dxa"/>
            <w:vAlign w:val="center"/>
          </w:tcPr>
          <w:p w14:paraId="7CFD5DE8" w14:textId="77777777" w:rsidR="00B42BC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794F167" wp14:editId="77FD9F55">
                  <wp:extent cx="1483360" cy="1483360"/>
                  <wp:effectExtent l="0" t="0" r="2540" b="2540"/>
                  <wp:docPr id="1299266338" name="Picture 29" descr="3 وثائق مكتوبة بثلاث لغات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99266338" name="Picture 29" descr="3 وثائق مكتوبة بثلاث لغات أخرى غير الإنجليزية."/>
                          <pic:cNvPicPr/>
                        </pic:nvPicPr>
                        <pic:blipFill>
                          <a:blip r:embed="rId11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F088B3D" w14:textId="77777777" w:rsidR="00B42BC2" w:rsidRPr="00B6698C" w:rsidRDefault="00037501" w:rsidP="00B6698C">
            <w:pPr>
              <w:pStyle w:val="ListParagraph"/>
              <w:numPr>
                <w:ilvl w:val="0"/>
                <w:numId w:val="6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المستندات التي نشاركها بلغات ليست الإنجليزية</w:t>
            </w:r>
          </w:p>
        </w:tc>
      </w:tr>
      <w:tr w:rsidR="004F407F" w:rsidRPr="00B6698C" w14:paraId="312FC811" w14:textId="77777777" w:rsidTr="000F142F">
        <w:trPr>
          <w:gridAfter w:val="1"/>
          <w:wAfter w:w="114" w:type="dxa"/>
        </w:trPr>
        <w:tc>
          <w:tcPr>
            <w:tcW w:w="2552" w:type="dxa"/>
            <w:vAlign w:val="center"/>
          </w:tcPr>
          <w:p w14:paraId="1346A663" w14:textId="77777777" w:rsidR="00B42BC2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7D67271" wp14:editId="58F14EE9">
                  <wp:extent cx="1483360" cy="1483360"/>
                  <wp:effectExtent l="0" t="0" r="2540" b="2540"/>
                  <wp:docPr id="884962986" name="Picture 30" descr="شخص يشير بإبهامه لأعلى تحت فقاعة كلام تظهر لغة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4962986" name="Picture 30" descr="شخص يشير بإبهامه لأعلى تحت فقاعة كلام تظهر لغة أخرى غير الإنجليزية."/>
                          <pic:cNvPicPr/>
                        </pic:nvPicPr>
                        <pic:blipFill>
                          <a:blip r:embed="rId1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869E2D5" w14:textId="77777777" w:rsidR="00B42BC2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الأشخاص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 يخبروننا أنهم يستطيعون العثور على معلومات حول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بلغتهم.</w:t>
            </w:r>
          </w:p>
        </w:tc>
      </w:tr>
    </w:tbl>
    <w:p w14:paraId="111B00FB" w14:textId="77777777" w:rsidR="005C7C7B" w:rsidRPr="00B6698C" w:rsidRDefault="00037501" w:rsidP="00B6698C">
      <w:pPr>
        <w:pStyle w:val="Heading3"/>
        <w:bidi/>
        <w:spacing w:before="48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91008" behindDoc="1" locked="0" layoutInCell="1" allowOverlap="1" wp14:anchorId="3C6D3622" wp14:editId="44333C1B">
                <wp:simplePos x="0" y="0"/>
                <wp:positionH relativeFrom="margin">
                  <wp:posOffset>-54969</wp:posOffset>
                </wp:positionH>
                <wp:positionV relativeFrom="paragraph">
                  <wp:posOffset>583565</wp:posOffset>
                </wp:positionV>
                <wp:extent cx="5787317" cy="241540"/>
                <wp:effectExtent l="19050" t="19050" r="42545" b="25400"/>
                <wp:wrapNone/>
                <wp:docPr id="1961727700" name="Group 19617277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654232036" name="Straight Connector 165423203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724637972" name="Oval 1724637972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50E5F63" id="Group 1961727700" o:spid="_x0000_s1026" alt="&quot;&quot;" style="position:absolute;margin-left:-4.35pt;margin-top:45.95pt;width:455.7pt;height:19pt;flip:x;z-index:-25162547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iCA6cgMAAEIJAAAOAAAAZHJzL2Uyb0RvYy54bWy8Vslu3DgQvQ8w/0DwPtbSLaktWB142rHn&#10;YNhGnCBnmqIWgCI5JG215+tTpES14yXbAOmDmktVsfjqVRVP3u0Hjh6YNr0UFU6OYoyYoLLuRVvh&#10;Tx/P/9pgZCwRNeFSsAo/MoPfbf/842RUJUtlJ3nNNAIjwpSjqnBnrSqjyNCODcQcScUEbDZSD8TC&#10;VLdRrckI1gcepXGcR6PUtdKSMmNg9WzaxFtvv2kYtddNY5hFvMLgm/Vf7b937httT0jZaqK6ns5u&#10;kF/wYiC9gEMXU2fEEnSv+xemhp5qaWRjj6gcItk0PWX+DnCbJH52mwst75W/S1uOrVpgAmif4fTL&#10;ZunVw41GfQ2xO86TIi2KGGASZIBY+ePRk3UAa1RtCToXWt2qGz0vtNPM3X/f6AE1vFf/gEWPCNwR&#10;7T3gjwvgbG8RhcWs2BSrpMCIwl66TrL1HBHaQdicWpJsigyjgyrt3n9bOZqc2J5EztfFtVEBwcwB&#10;Q/P/MLztiGI+NMbhETDMs3W6SuNVHjC8tZr0bWfRTgoBbJQaJQchj583sBMzmqY0AGyA0v3PAB6Q&#10;SFZxnm4m6h6QTPJilU5IehAXHEiptLEXTA7IDSrMe+FcJyV5uDQWfADRIOKWuUBjhVebxFGBEshK&#10;LWp3HCAa3PMj+8jZpPCBNUAiFy9v2Kcv23GNHggkHqGUCZt4E848SDu1pud8UYy/rzjLO1XmU/tn&#10;lBcNf7IUdlEeeiH1a6fbfXC5meQDAtO9HQR3sn70gfPQAL9chvwOohXpOl8VxwVEfErWa0AaQQKH&#10;5QO1lkQNsQsJslAry7Iiz8DUIc0Cr+akfJagb3OLcch98016Gcn7+hxi7yJhdHu38GS9Oi3O3s80&#10;+UrsKSW92ps28r/T4yJ/aQNc5iIE0GfYWxROX+NCoLA/vCM1m5idxfALh7me5UjvE+p1lv9Aevxu&#10;lvMlMb/DcqTl1D6Nouc9VJJLYuwN0dAvoU7AG8Bew6fhEoqHnEcYdVL/99q6k4cSDLsYjdB/K2z+&#10;vSeaAZ/vh52EqpHAy0FRPwT72vIwbLQcPkPbP3UWYIsICnYqTK0Ok52dejw8HCg7PfVi0HAVsZfi&#10;VtFQp1zV+7j/TLSaS6MF3l/JUNxfVMhJdmbRlPvzxKe+7zjQqD0B5keFewk8nXv5w9Nn+wUAAP//&#10;AwBQSwMEFAAGAAgAAAAhAInHHl7eAAAACQEAAA8AAABkcnMvZG93bnJldi54bWxMj01PwzAMhu9I&#10;/IfISNy2ZFUFS2k6TUgghLhQPrRj1pi2onGqJtvKv8ec2NF+H71+XG5mP4gjTrEPZGC1VCCQmuB6&#10;ag28vz0s1iBisuTsEAgN/GCETXV5UdrChRO94rFOreASioU10KU0FlLGpkNv4zKMSJx9hcnbxOPU&#10;SjfZE5f7QWZK3Uhve+ILnR3xvsPmuz54Ax/bPsf8c/f8ohrEJyd3j3WfG3N9NW/vQCSc0z8Mf/qs&#10;DhU77cOBXBSDgcX6lkkDeqVBcK5Vxos9g5nWIKtSnn9Q/QIAAP//AwBQSwECLQAUAAYACAAAACEA&#10;toM4kv4AAADhAQAAEwAAAAAAAAAAAAAAAAAAAAAAW0NvbnRlbnRfVHlwZXNdLnhtbFBLAQItABQA&#10;BgAIAAAAIQA4/SH/1gAAAJQBAAALAAAAAAAAAAAAAAAAAC8BAABfcmVscy8ucmVsc1BLAQItABQA&#10;BgAIAAAAIQC8iCA6cgMAAEIJAAAOAAAAAAAAAAAAAAAAAC4CAABkcnMvZTJvRG9jLnhtbFBLAQIt&#10;ABQABgAIAAAAIQCJxx5e3gAAAAkBAAAPAAAAAAAAAAAAAAAAAMwFAABkcnMvZG93bnJldi54bWxQ&#10;SwUGAAAAAAQABADzAAAA1wYAAAAA&#10;">
                <v:line id="Straight Connector 165423203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VsaxygAAAOMAAAAPAAAAZHJzL2Rvd25yZXYueG1sRE/NasJA&#10;EL4XfIdlBC+lboxtKNFVqlIo1IPagDkO2TEJzc6G7Ebj23cLhR7n+5/lejCNuFLnassKZtMIBHFh&#10;dc2lguzr/ekVhPPIGhvLpOBODtar0cMSU21vfKTryZcihLBLUUHlfZtK6YqKDLqpbYkDd7GdQR/O&#10;rpS6w1sIN42MoyiRBmsODRW2tK2o+D71RsH5ftz2h10r8ybL8/358zHrN71Sk/HwtgDhafD/4j/3&#10;hw7zk5fneB5H8wR+fwoAyNUPAAAA//8DAFBLAQItABQABgAIAAAAIQDb4fbL7gAAAIUBAAATAAAA&#10;AAAAAAAAAAAAAAAAAABbQ29udGVudF9UeXBlc10ueG1sUEsBAi0AFAAGAAgAAAAhAFr0LFu/AAAA&#10;FQEAAAsAAAAAAAAAAAAAAAAAHwEAAF9yZWxzLy5yZWxzUEsBAi0AFAAGAAgAAAAhAFxWxrHKAAAA&#10;4wAAAA8AAAAAAAAAAAAAAAAABwIAAGRycy9kb3ducmV2LnhtbFBLBQYAAAAAAwADALcAAAD+AgAA&#10;AAA=&#10;" strokecolor="#65276f [3044]" strokeweight="3pt">
                  <v:stroke endcap="round"/>
                </v:line>
                <v:oval id="Oval 1724637972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21+1qxgAAAOMAAAAPAAAAZHJzL2Rvd25yZXYueG1sRE/NasJA&#10;EL4X+g7LFHopumlaE42uIoWC3jQqXofsmIRmZ0N21fj2rlDwON//zBa9acSFOldbVvA5jEAQF1bX&#10;XCrY734HYxDOI2tsLJOCGzlYzF9fZphpe+UtXXJfihDCLkMFlfdtJqUrKjLohrYlDtzJdgZ9OLtS&#10;6g6vIdw0Mo6iRBqsOTRU2NJPRcVffjYKcLnaHMfUbEZHajnX5XmdHD6Uen/rl1MQnnr/FP+7VzrM&#10;T+Pv5CudpDE8fgoAyPkdAAD//wMAUEsBAi0AFAAGAAgAAAAhANvh9svuAAAAhQEAABMAAAAAAAAA&#10;AAAAAAAAAAAAAFtDb250ZW50X1R5cGVzXS54bWxQSwECLQAUAAYACAAAACEAWvQsW78AAAAVAQAA&#10;CwAAAAAAAAAAAAAAAAAfAQAAX3JlbHMvLnJlbHNQSwECLQAUAAYACAAAACEAttftasYAAADjAAAA&#10;DwAAAAAAAAAAAAAAAAAHAgAAZHJzL2Rvd25yZXYueG1sUEsFBgAAAAADAAMAtwAAAPoCAAAAAA==&#10;" fillcolor="#43a7de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16</w:t>
      </w:r>
    </w:p>
    <w:tbl>
      <w:tblPr>
        <w:bidiVisual/>
        <w:tblW w:w="9214" w:type="dxa"/>
        <w:tblLayout w:type="fixed"/>
        <w:tblLook w:val="04A0" w:firstRow="1" w:lastRow="0" w:firstColumn="1" w:lastColumn="0" w:noHBand="0" w:noVBand="1"/>
      </w:tblPr>
      <w:tblGrid>
        <w:gridCol w:w="2567"/>
        <w:gridCol w:w="6535"/>
        <w:gridCol w:w="112"/>
      </w:tblGrid>
      <w:tr w:rsidR="004F407F" w:rsidRPr="00B6698C" w14:paraId="1B3BF9C3" w14:textId="77777777" w:rsidTr="000F142F">
        <w:trPr>
          <w:trHeight w:val="3061"/>
        </w:trPr>
        <w:tc>
          <w:tcPr>
            <w:tcW w:w="2567" w:type="dxa"/>
            <w:vAlign w:val="center"/>
          </w:tcPr>
          <w:p w14:paraId="540157A0" w14:textId="77777777" w:rsidR="00766698" w:rsidRPr="00B6698C" w:rsidRDefault="00037501" w:rsidP="00B6698C">
            <w:pPr>
              <w:pStyle w:val="Image"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60E85E3" wp14:editId="26333AD8">
                  <wp:extent cx="1492885" cy="1492885"/>
                  <wp:effectExtent l="0" t="0" r="0" b="0"/>
                  <wp:docPr id="1113079112" name="Picture 1" descr="مخطط NDIS و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3079112" name="Picture 1" descr="مخطط NDIS وفقاعة كلام."/>
                          <pic:cNvPicPr/>
                        </pic:nvPicPr>
                        <pic:blipFill>
                          <a:blip r:embed="rId1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47" w:type="dxa"/>
            <w:gridSpan w:val="2"/>
            <w:vAlign w:val="center"/>
          </w:tcPr>
          <w:p w14:paraId="528B890A" w14:textId="77777777" w:rsidR="00C816A8" w:rsidRPr="00B6698C" w:rsidRDefault="00037501" w:rsidP="00B6698C">
            <w:pPr>
              <w:bidi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هناك كلمات معينة نستخدمها لشرح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4E151E65" w14:textId="77777777" w:rsidR="00007F05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سنوفر موارد بلغات مختلفة لشرح معنى هذه الكلمات.</w:t>
            </w:r>
          </w:p>
        </w:tc>
      </w:tr>
      <w:tr w:rsidR="004F407F" w:rsidRPr="00B6698C" w14:paraId="3BD4071D" w14:textId="77777777" w:rsidTr="000F142F">
        <w:trPr>
          <w:gridAfter w:val="1"/>
          <w:wAfter w:w="112" w:type="dxa"/>
          <w:trHeight w:val="3061"/>
        </w:trPr>
        <w:tc>
          <w:tcPr>
            <w:tcW w:w="2567" w:type="dxa"/>
            <w:vAlign w:val="center"/>
          </w:tcPr>
          <w:p w14:paraId="66E964FC" w14:textId="77777777" w:rsidR="00007F05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665412B" wp14:editId="4581DA26">
                  <wp:extent cx="1483360" cy="1483360"/>
                  <wp:effectExtent l="0" t="0" r="2540" b="2540"/>
                  <wp:docPr id="1321211933" name="Picture 1321211933" descr="شخص يقرأ وثيقة وفوقه فقاعة تفكير بها 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21211933" name="Picture 1321211933" descr="شخص يقرأ وثيقة وفوقه فقاعة تفكير بها علامة صح."/>
                          <pic:cNvPicPr/>
                        </pic:nvPicPr>
                        <pic:blipFill>
                          <a:blip r:embed="rId11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22D40BC3" w14:textId="054D8845" w:rsidR="00007F05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سيساعد هذا المزيد من الأشخاص على فهم المعلومات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حول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18835769" w14:textId="77777777" w:rsidTr="000F142F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5021C41E" w14:textId="77777777" w:rsidR="00007F05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219AC13E" wp14:editId="48F42E68">
                  <wp:extent cx="1492885" cy="1492885"/>
                  <wp:effectExtent l="0" t="0" r="0" b="0"/>
                  <wp:docPr id="172244981" name="Picture 2" descr="شخص يقوم بتسليم وثيقة معلومات إلى شخص آخ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244981" name="Picture 2" descr="شخص يقوم بتسليم وثيقة معلومات إلى شخص آخر."/>
                          <pic:cNvPicPr/>
                        </pic:nvPicPr>
                        <pic:blipFill>
                          <a:blip r:embed="rId1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3A6D91E8" w14:textId="4EBFF9DE" w:rsidR="00007F05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كما سيساعد المترجمين </w:t>
            </w:r>
            <w:r w:rsidR="00727C43">
              <w:rPr>
                <w:rFonts w:cs="Dubai" w:hint="cs"/>
                <w:rtl/>
                <w:lang w:val="en-US" w:bidi="ar-EG"/>
              </w:rPr>
              <w:t>الشفهيين</w:t>
            </w:r>
            <w:r w:rsidR="00727C43" w:rsidRPr="00B6698C">
              <w:rPr>
                <w:rFonts w:cs="Dubai"/>
                <w:rtl/>
                <w:lang w:val="ar"/>
              </w:rPr>
              <w:t xml:space="preserve"> </w:t>
            </w:r>
            <w:r w:rsidRPr="00B6698C">
              <w:rPr>
                <w:rFonts w:cs="Dubai"/>
                <w:rtl/>
                <w:lang w:val="ar"/>
              </w:rPr>
              <w:t xml:space="preserve">على مشاركة معلومات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مع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5EDE4C76" w14:textId="77777777" w:rsidTr="000F142F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01BD20BA" w14:textId="77777777" w:rsidR="00007F05" w:rsidRPr="00B6698C" w:rsidRDefault="00007F05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35" w:type="dxa"/>
            <w:vAlign w:val="center"/>
          </w:tcPr>
          <w:p w14:paraId="4F9D4148" w14:textId="77777777" w:rsidR="00007F05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 المترجمين الشفهيين الذين:</w:t>
            </w:r>
          </w:p>
        </w:tc>
      </w:tr>
      <w:tr w:rsidR="004F407F" w:rsidRPr="00B6698C" w14:paraId="1085A40A" w14:textId="77777777" w:rsidTr="000F142F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11282B87" w14:textId="77777777" w:rsidR="00E52574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AA51F2D" wp14:editId="0BA9E18F">
                  <wp:extent cx="1492885" cy="1492885"/>
                  <wp:effectExtent l="0" t="0" r="0" b="0"/>
                  <wp:docPr id="23534575" name="Picture 3" descr="3 من موظفي NDIS يشاهدون شخصًا ما وهو يقدم عرضًا تقديميًا و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534575" name="Picture 3" descr="3 من موظفي NDIS يشاهدون شخصًا ما وهو يقدم عرضًا تقديميًا وعلامة صح."/>
                          <pic:cNvPicPr/>
                        </pic:nvPicPr>
                        <pic:blipFill>
                          <a:blip r:embed="rId11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4D1A99A8" w14:textId="77777777" w:rsidR="00E52574" w:rsidRPr="00B6698C" w:rsidRDefault="00037501" w:rsidP="00B6698C">
            <w:pPr>
              <w:pStyle w:val="ListParagraph"/>
              <w:numPr>
                <w:ilvl w:val="0"/>
                <w:numId w:val="65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ينهون التدريب لفهم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بشكل أفضل </w:t>
            </w:r>
          </w:p>
        </w:tc>
      </w:tr>
      <w:tr w:rsidR="004F407F" w:rsidRPr="00B6698C" w14:paraId="5EDAA535" w14:textId="77777777" w:rsidTr="000F142F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71F2DD96" w14:textId="77777777" w:rsidR="00E52574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F3EE71F" wp14:editId="7B353E44">
                  <wp:extent cx="1483200" cy="1112400"/>
                  <wp:effectExtent l="0" t="0" r="3175" b="0"/>
                  <wp:docPr id="369786083" name="Picture 4" descr="شخصان يستخدمان الكمبيوتر المحمول معً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9786083" name="Picture 4" descr="شخصان يستخدمان الكمبيوتر المحمول معًا."/>
                          <pic:cNvPicPr/>
                        </pic:nvPicPr>
                        <pic:blipFill>
                          <a:blip r:embed="rId11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1046" r="2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0D2BA80D" w14:textId="77777777" w:rsidR="00E52574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يستخدمون مواردنا.</w:t>
            </w:r>
          </w:p>
        </w:tc>
      </w:tr>
    </w:tbl>
    <w:p w14:paraId="0500BBB9" w14:textId="77777777" w:rsidR="00766698" w:rsidRPr="00B6698C" w:rsidRDefault="00037501" w:rsidP="00B6698C">
      <w:pPr>
        <w:pStyle w:val="Heading3"/>
        <w:bidi/>
        <w:spacing w:before="84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93056" behindDoc="1" locked="0" layoutInCell="1" allowOverlap="1" wp14:anchorId="44A2A4C6" wp14:editId="6633699C">
                <wp:simplePos x="0" y="0"/>
                <wp:positionH relativeFrom="margin">
                  <wp:posOffset>-13998</wp:posOffset>
                </wp:positionH>
                <wp:positionV relativeFrom="paragraph">
                  <wp:posOffset>796290</wp:posOffset>
                </wp:positionV>
                <wp:extent cx="5787317" cy="241540"/>
                <wp:effectExtent l="19050" t="19050" r="42545" b="25400"/>
                <wp:wrapNone/>
                <wp:docPr id="1015204076" name="Group 101520407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205049467" name="Straight Connector 120504946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780307227" name="Oval 78030722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F3B4964" id="Group 1015204076" o:spid="_x0000_s1026" alt="&quot;&quot;" style="position:absolute;margin-left:-1.1pt;margin-top:62.7pt;width:455.7pt;height:19pt;flip:x;z-index:-25162342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qhmXcAMAAEAJAAAOAAAAZHJzL2Uyb0RvYy54bWy8Vslu2zAQvRfoPxC8N1psWY4QOUidpYcg&#10;CZoUPTMUtQAUyZJM5PTrO6S2NFs3oD7IXGaGwzdvZnhwuGs5umfaNFLkONoLMWKCyqIRVY6/3Jx+&#10;WGNkLBEF4VKwHD8wgw83798ddCpjsawlL5hGYESYrFM5rq1VWRAYWrOWmD2pmIDNUuqWWJjqKig0&#10;6cB6y4M4DFdBJ3WhtKTMGFg97jfxxtsvS0btZVkaZhHPMfhm/Vf77637BpsDklWaqLqhgxvkL7xo&#10;SSPg0MnUMbEE3enmmam2oVoaWdo9KttAlmVDmb8D3CYKn9zmTMs75e9SZV2lJpgA2ic4/bVZenF/&#10;pVFTQOzCKInDZZiuMBKkhVj549GjdQCrU1UGOmdaXasrPSxU/czdf1fqFpW8UZ/AokcE7oh2HvCH&#10;CXC2s4jCYpKu00WUYkRhL15GyXKICK0hbE4titZpgtGsSuuTt5WD3onNQeB8nVzrFBDMzBiaf8Pw&#10;uiaK+dAYh8eIYRwm4XJ/uYIr9RheW02aqrZoK4UANkqNolnI4+cNbMWApskMADtC6f4HAGckokW4&#10;itc9dWcko1W6iHskPYgTDiRT2tgzJlvkBjnmjXCuk4zcnxsLPoDoKOKWuUBdjhfrKISMoQSyUovC&#10;HQeIju75kX3grFf4zEogkYuXN+zTl225RvcEEo9QyoSNvAlnHqSdWtlwPimGv1Yc5J0q86n9J8qT&#10;hj9ZCjspt42Q+qXT7W50uezlRwT6ezsIbmXx4APnoQF+uQz5D0RL1+EiTON44tklAI3m1ZlYU5qO&#10;kRvTYyJWkiTpKgHqzEk2smpIySfp+TqzGIfMN2+Sy0jeFKcQeRcHo6vbiSXLxVF6fDKQ5Cexx4T0&#10;aq/aWH2M96GA9Zx+ZANc5mIMn8+v1wgcv8SEkcD+8JoUrOd1EsJvPMx1LEd5n04vc/w3kuN/c5xP&#10;afkLjiMt++ZpFD1toI6cE2OviIZuCVUCXgD2Ej4ll1A65DDCqJb6+0vrTh4KMOxi1EH3zbH5dkc0&#10;g7J5124l1IwI3g2K+iHY15aPw1LL9is0/SNnAbaIoGAnx9TqcbK1fYeHZwNlR0deDNqtIvZcXCs6&#10;VilX8252X4lWQ2G0wPsLOZb2Z/Wxlx1Y1Gf+MPGJ7/sNtGlPgOFJ4d4Bj+defn74bH4AAAD//wMA&#10;UEsDBBQABgAIAAAAIQCbVSXp3gAAAAoBAAAPAAAAZHJzL2Rvd25yZXYueG1sTI/BTsMwDIbvSLxD&#10;ZCRuW0oJEytNpwkJhBCXFTbtmDWmjWicqsm28vaYExz9+dfvz+Vq8r044RhdIA038wwEUhOso1bD&#10;x/vT7B5ETIas6QOhhm+MsKouL0pT2HCmDZ7q1AouoVgYDV1KQyFlbDr0Js7DgMS7zzB6k3gcW2lH&#10;c+Zy38s8yxbSG0d8oTMDPnbYfNVHr2G7dgrVbv/6ljWIL1bun2untL6+mtYPIBJO6S8Mv/qsDhU7&#10;HcKRbBS9hlmec5J5fqdAcGCZLZkcmCxuFciqlP9fqH4AAAD//wMAUEsBAi0AFAAGAAgAAAAhALaD&#10;OJL+AAAA4QEAABMAAAAAAAAAAAAAAAAAAAAAAFtDb250ZW50X1R5cGVzXS54bWxQSwECLQAUAAYA&#10;CAAAACEAOP0h/9YAAACUAQAACwAAAAAAAAAAAAAAAAAvAQAAX3JlbHMvLnJlbHNQSwECLQAUAAYA&#10;CAAAACEAMqoZl3ADAABACQAADgAAAAAAAAAAAAAAAAAuAgAAZHJzL2Uyb0RvYy54bWxQSwECLQAU&#10;AAYACAAAACEAm1Ul6d4AAAAKAQAADwAAAAAAAAAAAAAAAADKBQAAZHJzL2Rvd25yZXYueG1sUEsF&#10;BgAAAAAEAAQA8wAAANUGAAAAAA==&#10;">
                <v:line id="Straight Connector 120504946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1OORGygAAAOMAAAAPAAAAZHJzL2Rvd25yZXYueG1sRE9fa8Iw&#10;EH8X9h3CDfYiM5mo2zqjqGMwcA+rK9jHo7m1Zc2lNKnWb78MhD3e7/8t14NtxIk6XzvW8DBRIIgL&#10;Z2ouNWRfb/dPIHxANtg4Jg0X8rBe3YyWmBh35pROh1CKGMI+QQ1VCG0ipS8qsugnriWO3LfrLIZ4&#10;dqU0HZ5juG3kVKmFtFhzbKiwpV1Fxc+htxqOl3TXf762Mm+yPP847sdZv+21vrsdNi8gAg3hX3x1&#10;v5s4f6rmavY8WzzC308RALn6BQAA//8DAFBLAQItABQABgAIAAAAIQDb4fbL7gAAAIUBAAATAAAA&#10;AAAAAAAAAAAAAAAAAABbQ29udGVudF9UeXBlc10ueG1sUEsBAi0AFAAGAAgAAAAhAFr0LFu/AAAA&#10;FQEAAAsAAAAAAAAAAAAAAAAAHwEAAF9yZWxzLy5yZWxzUEsBAi0AFAAGAAgAAAAhAHU45EbKAAAA&#10;4wAAAA8AAAAAAAAAAAAAAAAABwIAAGRycy9kb3ducmV2LnhtbFBLBQYAAAAAAwADALcAAAD+AgAA&#10;AAA=&#10;" strokecolor="#65276f [3044]" strokeweight="3pt">
                  <v:stroke endcap="round"/>
                </v:line>
                <v:oval id="Oval 78030722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TopuyQAAAOIAAAAPAAAAZHJzL2Rvd25yZXYueG1sRI9Ba8JA&#10;FITvBf/D8gq9FN01UhOimyCFgr3ZtOL1kX0modm3Ibtq+u+7QqHHYWa+YbblZHtxpdF3jjUsFwoE&#10;ce1Mx42Gr8+3eQbCB2SDvWPS8EMeymL2sMXcuBt/0LUKjYgQ9jlqaEMYcil93ZJFv3ADcfTObrQY&#10;ohwbaUa8RbjtZaLUWlrsOC60ONBrS/V3dbEacLc/nDLqDy8nGrgyzeV9fXzW+ulx2m1ABJrCf/iv&#10;vTca0kytVJokKdwvxTsgi18AAAD//wMAUEsBAi0AFAAGAAgAAAAhANvh9svuAAAAhQEAABMAAAAA&#10;AAAAAAAAAAAAAAAAAFtDb250ZW50X1R5cGVzXS54bWxQSwECLQAUAAYACAAAACEAWvQsW78AAAAV&#10;AQAACwAAAAAAAAAAAAAAAAAfAQAAX3JlbHMvLnJlbHNQSwECLQAUAAYACAAAACEAHE6KbskAAADi&#10;AAAADwAAAAAAAAAAAAAAAAAHAgAAZHJzL2Rvd25yZXYueG1sUEsFBgAAAAADAAMAtwAAAP0CAAAA&#10;AA==&#10;" fillcolor="#43a7de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17</w:t>
      </w:r>
    </w:p>
    <w:tbl>
      <w:tblPr>
        <w:bidiVisual/>
        <w:tblW w:w="9128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</w:tblGrid>
      <w:tr w:rsidR="004F407F" w:rsidRPr="00B6698C" w14:paraId="196E170F" w14:textId="77777777" w:rsidTr="000F142F">
        <w:tc>
          <w:tcPr>
            <w:tcW w:w="2552" w:type="dxa"/>
            <w:vAlign w:val="center"/>
          </w:tcPr>
          <w:p w14:paraId="082E570A" w14:textId="77777777" w:rsidR="00766698" w:rsidRPr="00B6698C" w:rsidRDefault="00037501" w:rsidP="00B6698C">
            <w:pPr>
              <w:pStyle w:val="Image"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B2A375D" wp14:editId="3D9AA6F4">
                  <wp:extent cx="1483360" cy="1483360"/>
                  <wp:effectExtent l="0" t="0" r="2540" b="2540"/>
                  <wp:docPr id="429196187" name="Picture 5" descr="شخص يعطي وثيقة لشخص آخر. فوقهم توجد فقاعة كلام بداخلها أيقونة معلوما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29196187" name="Picture 5" descr="شخص يعطي وثيقة لشخص آخر. فوقهم توجد فقاعة كلام بداخلها أيقونة معلومات."/>
                          <pic:cNvPicPr/>
                        </pic:nvPicPr>
                        <pic:blipFill>
                          <a:blip r:embed="rId11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4CDE243" w14:textId="77777777" w:rsidR="00766698" w:rsidRPr="00B6698C" w:rsidRDefault="00037501" w:rsidP="00B6698C">
            <w:pPr>
              <w:bidi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سنشارك المعلومات مع أفراد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حول كيفية العثور على خدمات الترجمة واستخدامها.</w:t>
            </w:r>
          </w:p>
        </w:tc>
      </w:tr>
    </w:tbl>
    <w:p w14:paraId="2F775186" w14:textId="77777777" w:rsidR="00090E8C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bidiVisual/>
        <w:tblW w:w="9214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86"/>
      </w:tblGrid>
      <w:tr w:rsidR="004F407F" w:rsidRPr="00B6698C" w14:paraId="6D08F2F6" w14:textId="77777777" w:rsidTr="000F142F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0F7F4891" w14:textId="77777777" w:rsidR="000E16BE" w:rsidRPr="00B6698C" w:rsidRDefault="000E16BE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210F8FB6" w14:textId="77777777" w:rsidR="000E16BE" w:rsidRPr="00B6698C" w:rsidRDefault="00037501" w:rsidP="00B6698C">
            <w:pPr>
              <w:bidi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يتضمن ذلك:</w:t>
            </w:r>
          </w:p>
        </w:tc>
      </w:tr>
      <w:tr w:rsidR="004F407F" w:rsidRPr="00B6698C" w14:paraId="29D21BAD" w14:textId="77777777" w:rsidTr="000F142F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0B5DA9E7" w14:textId="77777777" w:rsidR="0090072A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103B302" wp14:editId="35F741CC">
                  <wp:extent cx="1440000" cy="1440000"/>
                  <wp:effectExtent l="0" t="0" r="8255" b="8255"/>
                  <wp:docPr id="1629475620" name="Picture 59" descr="مجموعة من الناس. 2 يرفعان أيديهم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29475620" name="Picture 59" descr="مجموعة من الناس. 2 يرفعان أيديهما."/>
                          <pic:cNvPicPr/>
                        </pic:nvPicPr>
                        <pic:blipFill>
                          <a:blip r:embed="rId1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34BB100" w14:textId="77777777" w:rsidR="0090072A" w:rsidRPr="00B6698C" w:rsidRDefault="00037501" w:rsidP="00B6698C">
            <w:pPr>
              <w:pStyle w:val="ListParagraph"/>
              <w:numPr>
                <w:ilvl w:val="0"/>
                <w:numId w:val="66"/>
              </w:numPr>
              <w:bidi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016A4797" w14:textId="77777777" w:rsidTr="000F142F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7C7C8B0B" w14:textId="77777777" w:rsidR="0090072A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9A40281" wp14:editId="5400EF12">
                  <wp:extent cx="1440000" cy="1440000"/>
                  <wp:effectExtent l="0" t="0" r="8255" b="8255"/>
                  <wp:docPr id="526065696" name="Picture 60" descr="أيقونة مشارك تعرض مجموعة من المشاركين. 2 يرفعان أيديهم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26065696" name="Picture 60" descr="أيقونة مشارك تعرض مجموعة من المشاركين. 2 يرفعان أيديهما."/>
                          <pic:cNvPicPr/>
                        </pic:nvPicPr>
                        <pic:blipFill>
                          <a:blip r:embed="rId1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0EF24F9" w14:textId="77777777" w:rsidR="0090072A" w:rsidRPr="00B6698C" w:rsidRDefault="00037501" w:rsidP="00B6698C">
            <w:pPr>
              <w:pStyle w:val="ListParagraph"/>
              <w:numPr>
                <w:ilvl w:val="0"/>
                <w:numId w:val="66"/>
              </w:numPr>
              <w:bidi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5F86B7B1" w14:textId="77777777" w:rsidTr="000F142F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65492B3E" w14:textId="77777777" w:rsidR="0090072A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2E06812" wp14:editId="36054EE9">
                  <wp:extent cx="1440000" cy="1440000"/>
                  <wp:effectExtent l="0" t="0" r="8255" b="8255"/>
                  <wp:docPr id="69630473" name="Picture 61" descr="3 مقدمي خدمة. أحدهم يحمل سماعة الطبيب. وآخر يحمل وثيق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9630473" name="Picture 61" descr="3 مقدمي خدمة. أحدهم يحمل سماعة الطبيب. وآخر يحمل وثيقة."/>
                          <pic:cNvPicPr/>
                        </pic:nvPicPr>
                        <pic:blipFill>
                          <a:blip r:embed="rId1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30CDCFD" w14:textId="77777777" w:rsidR="0090072A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مقدمي الخدمة.</w:t>
            </w:r>
          </w:p>
        </w:tc>
      </w:tr>
      <w:tr w:rsidR="004F407F" w:rsidRPr="00B6698C" w14:paraId="74B67200" w14:textId="77777777" w:rsidTr="000F142F">
        <w:tc>
          <w:tcPr>
            <w:tcW w:w="2552" w:type="dxa"/>
            <w:vAlign w:val="center"/>
          </w:tcPr>
          <w:p w14:paraId="4E41DCB6" w14:textId="77777777" w:rsidR="000E16BE" w:rsidRPr="00B6698C" w:rsidRDefault="00037501" w:rsidP="00B6698C">
            <w:pPr>
              <w:pStyle w:val="Image"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4B1085B" wp14:editId="169A3805">
                  <wp:extent cx="1440000" cy="1440000"/>
                  <wp:effectExtent l="0" t="0" r="8255" b="8255"/>
                  <wp:docPr id="433492296" name="Picture 6" descr="شخصان يجريان حواراً مع مترجم شفهي. وفوقهم توجد فقاعة كلام تظهر لغة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33492296" name="Picture 6" descr="شخصان يجريان حواراً مع مترجم شفهي. وفوقهم توجد فقاعة كلام تظهر لغة أخرى غير الإنجليزية."/>
                          <pic:cNvPicPr/>
                        </pic:nvPicPr>
                        <pic:blipFill>
                          <a:blip r:embed="rId12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4FBD2309" w14:textId="77777777" w:rsidR="000E16BE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 المرات التي يستخدم فيها الأشخاص خدمات الترجمة الشفهية.</w:t>
            </w:r>
          </w:p>
          <w:p w14:paraId="25F5DFD8" w14:textId="77777777" w:rsidR="000E16BE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وذلك يشمل:</w:t>
            </w:r>
          </w:p>
          <w:p w14:paraId="6499378F" w14:textId="77777777" w:rsidR="000E16BE" w:rsidRPr="00B6698C" w:rsidRDefault="00037501" w:rsidP="00B6698C">
            <w:pPr>
              <w:pStyle w:val="ListParagraph"/>
              <w:numPr>
                <w:ilvl w:val="0"/>
                <w:numId w:val="6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المشاركين من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  <w:p w14:paraId="64F55DD6" w14:textId="77777777" w:rsidR="000E16BE" w:rsidRPr="00B6698C" w:rsidRDefault="00037501" w:rsidP="00B6698C">
            <w:pPr>
              <w:pStyle w:val="ListParagraph"/>
              <w:numPr>
                <w:ilvl w:val="0"/>
                <w:numId w:val="6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موظفينا وشركائنا</w:t>
            </w:r>
          </w:p>
          <w:p w14:paraId="341DC25E" w14:textId="77777777" w:rsidR="000E16BE" w:rsidRPr="00B6698C" w:rsidRDefault="00037501" w:rsidP="00B6698C">
            <w:pPr>
              <w:pStyle w:val="ListParagraph"/>
              <w:numPr>
                <w:ilvl w:val="0"/>
                <w:numId w:val="67"/>
              </w:num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مقدمي الخدمة.</w:t>
            </w:r>
          </w:p>
        </w:tc>
      </w:tr>
      <w:tr w:rsidR="004F407F" w:rsidRPr="00B6698C" w14:paraId="38FA5B1C" w14:textId="77777777" w:rsidTr="000F142F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164072BF" w14:textId="77777777" w:rsidR="000E16BE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563CAB2" wp14:editId="5063CEF4">
                  <wp:extent cx="1440000" cy="1440000"/>
                  <wp:effectExtent l="0" t="0" r="8255" b="8255"/>
                  <wp:docPr id="1486310261" name="Picture 7" descr="شخص يرفع يده وبجواره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86310261" name="Picture 7" descr="شخص يرفع يده وبجواره فقاعة كلام."/>
                          <pic:cNvPicPr/>
                        </pic:nvPicPr>
                        <pic:blipFill>
                          <a:blip r:embed="rId1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17ECFE5" w14:textId="77777777" w:rsidR="000E16BE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سنستمع أيضًا إلى ما يخبروننا به عن تجاربهم مع هذه الخدمات.</w:t>
            </w:r>
          </w:p>
        </w:tc>
      </w:tr>
    </w:tbl>
    <w:p w14:paraId="77860F9E" w14:textId="77777777" w:rsidR="00766698" w:rsidRPr="00B6698C" w:rsidRDefault="00037501" w:rsidP="00B6698C">
      <w:pPr>
        <w:pStyle w:val="Heading3"/>
        <w:bidi/>
        <w:spacing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95104" behindDoc="1" locked="0" layoutInCell="1" allowOverlap="1" wp14:anchorId="20073AA3" wp14:editId="528DA373">
                <wp:simplePos x="0" y="0"/>
                <wp:positionH relativeFrom="margin">
                  <wp:posOffset>-21921</wp:posOffset>
                </wp:positionH>
                <wp:positionV relativeFrom="paragraph">
                  <wp:posOffset>262890</wp:posOffset>
                </wp:positionV>
                <wp:extent cx="5786755" cy="241300"/>
                <wp:effectExtent l="19050" t="19050" r="42545" b="25400"/>
                <wp:wrapNone/>
                <wp:docPr id="683653170" name="Group 68365317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439566996" name="Straight Connector 43956699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081928915" name="Oval 208192891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6A55759" id="Group 683653170" o:spid="_x0000_s1026" alt="&quot;&quot;" style="position:absolute;margin-left:-1.75pt;margin-top:20.7pt;width:455.65pt;height:19pt;flip:x;z-index:-25162137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N9UWfAMAAD4JAAAOAAAAZHJzL2Uyb0RvYy54bWy8Vl1P3DgUfV9p/4Pl9yWTDElmIjIVOxT6&#10;gAoqXfXZOM6H5Niubciwv77XTpxQoNuWlZiHjD/uvb4+9xzbJ+8OPUf3TJtOihLHRyuMmKCy6kRT&#10;4n8+n/+1wchYIirCpWAlfmAGv9v9+cfJoAqWyFbyimkEQYQpBlXi1lpVRJGhLeuJOZKKCZispe6J&#10;ha5uokqTAaL3PEpWqywapK6UlpQZA6Nn4yTe+fh1zai9qmvDLOIlhtys/2r/vXXfaHdCikYT1XZ0&#10;SoO8IouedAIWnUOdEUvQne6eheo7qqWRtT2iso9kXXeU+T3AbuLVk91caHmn/F6aYmjUDBNA+wSn&#10;V4elH++vNeqqEmebdZau4xxQEqSHUvnV0TIMUA2qKcDjQqsbda2ngWbsud0fat2jmnfqA3DB4wE7&#10;RAcP98MMNztYRGEwzTdZnqYYUZhLjuP1aqoHbaFozi2ONznML660fb8455Dt7Jwee+doTGJ3Erlc&#10;59QGBfQyC4Lm/yF40xLFfGGMw2NC8Hi9TbNsu80CgjdWk65pLdpLIYCKUqPFxqPn3fdiwtIUBmAN&#10;QLr/Cb4FBwApSzYjbRcc4yxfJyMU36NACqWNvWCyR65RYt4JlzgpyP2lsZADABZM3DAXaCjxehND&#10;LRAloEgtKrcc4BnS8y37wNno8InVQCBXLR/YS5ftuUb3BERHKGXCxj6ECw/Wzq3uOJ8dVz93nOyd&#10;K/Oy/h3n2cOvLIWdnftOSP3S6vYQUq5H+4DAuG8Hwa2sHnzhPDTALqePN6BZstrE22SzjUEZo1Kv&#10;AGn0aHih1izTULsgj5laaZrmWQrkWUQWeAWSdKoK8nyqsIU4E7cYB+Wb/6SXkbyrzqH2rhJGN7cz&#10;T47Xp/nZ+4km35k9pqR3+2GM7O9km2fPYwDHuQgF9Ar7EYWTl7gQKOwXb0nFRmanK/iFxdx95Ujv&#10;BfUyy39BHm/Ncj4L8ycsR1qOV6dR9LyDk+SSGHtNNNyVQBC4/+0VfGou4fCQUwujVup/Xxp39nAA&#10;wyxGA9y9JTZf74hmwOe7fi/h1Ijh1aCob0J8bXlo1lr2X+DKP3URYIoICnFKTK0Onb0d73d4NFB2&#10;eurN4LJVxF6KG0XDOeVOvc+HL0Srib4WeP9RhqP92Qk52k4sGrU/dbz0/X0Dl7QnwPSgcK+Ax31v&#10;vzx7dt8AAAD//wMAUEsDBBQABgAIAAAAIQBDZX3/3gAAAAgBAAAPAAAAZHJzL2Rvd25yZXYueG1s&#10;TI/NTsMwEITvSLyDtUjcWrtgKA3ZVBUSCCEuhB/16MZLYhGvo9htw9tjTnAczWjmm3I9+V4caIwu&#10;MMJirkAQN8E6bhHeXu9nNyBiMmxNH5gQvinCujo9KU1hw5Ff6FCnVuQSjoVB6FIaCilj05E3cR4G&#10;4ux9htGblOXYSjuaYy73vbxQ6lp64zgvdGagu46ar3rvEd43TpP+2D49q4bo0crtQ+004vnZtLkF&#10;kWhKf2H4xc/oUGWmXdizjaJHmF1e5SSCXmgQ2V+pZb6yQ1iuNMiqlP8PVD8AAAD//wMAUEsBAi0A&#10;FAAGAAgAAAAhALaDOJL+AAAA4QEAABMAAAAAAAAAAAAAAAAAAAAAAFtDb250ZW50X1R5cGVzXS54&#10;bWxQSwECLQAUAAYACAAAACEAOP0h/9YAAACUAQAACwAAAAAAAAAAAAAAAAAvAQAAX3JlbHMvLnJl&#10;bHNQSwECLQAUAAYACAAAACEAkDfVFnwDAAA+CQAADgAAAAAAAAAAAAAAAAAuAgAAZHJzL2Uyb0Rv&#10;Yy54bWxQSwECLQAUAAYACAAAACEAQ2V9/94AAAAIAQAADwAAAAAAAAAAAAAAAADWBQAAZHJzL2Rv&#10;d25yZXYueG1sUEsFBgAAAAAEAAQA8wAAAOEGAAAAAA==&#10;">
                <v:line id="Straight Connector 43956699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bm4EvzQAAAOIAAAAPAAAAZHJzL2Rvd25yZXYueG1sRI9Pa8JA&#10;FMTvhX6H5RW8FN201mCiq7SKUGgP/gmY4yP7moRm34bsRuO37xYKPQ4z8xtmuR5MIy7UudqygqdJ&#10;BIK4sLrmUkF22o3nIJxH1thYJgU3crBe3d8tMdX2yge6HH0pAoRdigoq79tUSldUZNBNbEscvC/b&#10;GfRBdqXUHV4D3DTyOYpiabDmsFBhS5uKiu9jbxScb4dNv9+2Mm+yPP88fzxm/Vuv1OhheF2A8DT4&#10;//Bf+10reJkmszhOkhh+L4U7IFc/AAAA//8DAFBLAQItABQABgAIAAAAIQDb4fbL7gAAAIUBAAAT&#10;AAAAAAAAAAAAAAAAAAAAAABbQ29udGVudF9UeXBlc10ueG1sUEsBAi0AFAAGAAgAAAAhAFr0LFu/&#10;AAAAFQEAAAsAAAAAAAAAAAAAAAAAHwEAAF9yZWxzLy5yZWxzUEsBAi0AFAAGAAgAAAAhANubgS/N&#10;AAAA4gAAAA8AAAAAAAAAAAAAAAAABwIAAGRycy9kb3ducmV2LnhtbFBLBQYAAAAAAwADALcAAAAB&#10;AwAAAAA=&#10;" strokecolor="#65276f [3044]" strokeweight="3pt">
                  <v:stroke endcap="round"/>
                </v:line>
                <v:oval id="Oval 208192891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3keByAAAAOMAAAAPAAAAZHJzL2Rvd25yZXYueG1sRI9Bi8Iw&#10;FITvwv6H8Bb2ImvagtJ2jSKC4N60Kl4fzbMtNi+lidr99xtB8DjMzDfMfDmYVtypd41lBfEkAkFc&#10;Wt1wpeB42HynIJxH1thaJgV/5GC5+BjNMdf2wXu6F74SAcIuRwW1910upStrMugmtiMO3sX2Bn2Q&#10;fSV1j48AN61MomgmDTYcFmrsaF1TeS1uRgGutrtzSu1ueqaOC13dfmensVJfn8PqB4Snwb/Dr/ZW&#10;K0iiNM6SNIun8PwU/oBc/AMAAP//AwBQSwECLQAUAAYACAAAACEA2+H2y+4AAACFAQAAEwAAAAAA&#10;AAAAAAAAAAAAAAAAW0NvbnRlbnRfVHlwZXNdLnhtbFBLAQItABQABgAIAAAAIQBa9CxbvwAAABUB&#10;AAALAAAAAAAAAAAAAAAAAB8BAABfcmVscy8ucmVsc1BLAQItABQABgAIAAAAIQDe3keByAAAAOMA&#10;AAAPAAAAAAAAAAAAAAAAAAcCAABkcnMvZG93bnJldi54bWxQSwUGAAAAAAMAAwC3AAAA/AIAAAAA&#10;" fillcolor="#43a7de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18</w:t>
      </w:r>
    </w:p>
    <w:tbl>
      <w:tblPr>
        <w:bidiVisual/>
        <w:tblW w:w="9540" w:type="dxa"/>
        <w:tblLayout w:type="fixed"/>
        <w:tblLook w:val="04A0" w:firstRow="1" w:lastRow="0" w:firstColumn="1" w:lastColumn="0" w:noHBand="0" w:noVBand="1"/>
      </w:tblPr>
      <w:tblGrid>
        <w:gridCol w:w="2567"/>
        <w:gridCol w:w="6617"/>
        <w:gridCol w:w="73"/>
        <w:gridCol w:w="283"/>
      </w:tblGrid>
      <w:tr w:rsidR="004F407F" w:rsidRPr="00B6698C" w14:paraId="24EF6CE5" w14:textId="77777777" w:rsidTr="000F142F">
        <w:trPr>
          <w:gridAfter w:val="2"/>
          <w:wAfter w:w="356" w:type="dxa"/>
          <w:trHeight w:val="3288"/>
        </w:trPr>
        <w:tc>
          <w:tcPr>
            <w:tcW w:w="2567" w:type="dxa"/>
            <w:vAlign w:val="center"/>
          </w:tcPr>
          <w:p w14:paraId="6D12276B" w14:textId="77777777" w:rsidR="00766698" w:rsidRPr="00B6698C" w:rsidRDefault="00037501" w:rsidP="00B6698C">
            <w:pPr>
              <w:pStyle w:val="Image"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F71B8FA" wp14:editId="08D22631">
                  <wp:extent cx="1492885" cy="1492885"/>
                  <wp:effectExtent l="0" t="0" r="0" b="0"/>
                  <wp:docPr id="1424608590" name="Picture 62" descr="اثنان من الموظفين في NDIS يعقدان اجتماعًا مع أحد المشاركين. بجانبهم أيقونة التحديث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24608590" name="Picture 62" descr="اثنان من الموظفين في NDIS يعقدان اجتماعًا مع أحد المشاركين. بجانبهم أيقونة التحديث."/>
                          <pic:cNvPicPr/>
                        </pic:nvPicPr>
                        <pic:blipFill>
                          <a:blip r:embed="rId1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6C7F19FF" w14:textId="77777777" w:rsidR="00766698" w:rsidRPr="00B6698C" w:rsidRDefault="00037501" w:rsidP="00B6698C">
            <w:pPr>
              <w:bidi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سنقوم بتحديث الطريقة التي نخطط وندير بها الاجتماعات مع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63153BA7" w14:textId="77777777" w:rsidR="0094574B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وذلك يشمل: </w:t>
            </w:r>
          </w:p>
          <w:p w14:paraId="409E64C9" w14:textId="35E1A1E0" w:rsidR="0094574B" w:rsidRPr="00B6698C" w:rsidRDefault="00037501" w:rsidP="00B6698C">
            <w:pPr>
              <w:pStyle w:val="ListParagraph"/>
              <w:numPr>
                <w:ilvl w:val="0"/>
                <w:numId w:val="6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استخدام المترجمين الشفهيين</w:t>
            </w:r>
            <w:r w:rsidR="00747A44">
              <w:rPr>
                <w:rFonts w:cs="Dubai" w:hint="cs"/>
                <w:rtl/>
                <w:lang w:val="en-US" w:bidi="ar-EG"/>
              </w:rPr>
              <w:t xml:space="preserve"> الذين يفضلهم</w:t>
            </w:r>
            <w:r w:rsidRPr="00B6698C">
              <w:rPr>
                <w:rFonts w:cs="Dubai"/>
                <w:rtl/>
                <w:lang w:val="ar"/>
              </w:rPr>
              <w:t xml:space="preserve"> المشاركين من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</w:t>
            </w:r>
          </w:p>
          <w:p w14:paraId="178D5B2C" w14:textId="77777777" w:rsidR="0036117A" w:rsidRPr="00B6698C" w:rsidRDefault="00037501" w:rsidP="00B6698C">
            <w:pPr>
              <w:pStyle w:val="ListParagraph"/>
              <w:numPr>
                <w:ilvl w:val="0"/>
                <w:numId w:val="6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عقد اجتماعات أطول.</w:t>
            </w:r>
          </w:p>
        </w:tc>
      </w:tr>
      <w:tr w:rsidR="004F407F" w:rsidRPr="00B6698C" w14:paraId="501D41C9" w14:textId="77777777" w:rsidTr="000F142F">
        <w:trPr>
          <w:gridAfter w:val="2"/>
          <w:wAfter w:w="356" w:type="dxa"/>
          <w:trHeight w:val="3288"/>
        </w:trPr>
        <w:tc>
          <w:tcPr>
            <w:tcW w:w="2567" w:type="dxa"/>
            <w:vAlign w:val="center"/>
          </w:tcPr>
          <w:p w14:paraId="103152BA" w14:textId="77777777" w:rsidR="00A443AF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10FD157" wp14:editId="56DE982C">
                  <wp:extent cx="1492885" cy="1492885"/>
                  <wp:effectExtent l="0" t="0" r="0" b="0"/>
                  <wp:docPr id="1448206372" name="Picture 63" descr="موظف وشريك في NDIS. فوقهم فقاعة تفكير بداخلها 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48206372" name="Picture 63" descr="موظف وشريك في NDIS. فوقهم فقاعة تفكير بداخلها علامة صح."/>
                          <pic:cNvPicPr/>
                        </pic:nvPicPr>
                        <pic:blipFill>
                          <a:blip r:embed="rId1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4F3F72A0" w14:textId="77777777" w:rsidR="0036117A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نتأكد من أن جميع موظفينا وشركائنا يفهمون كيف نخطط هذه الاجتماعات ونديرها.</w:t>
            </w:r>
          </w:p>
        </w:tc>
      </w:tr>
      <w:tr w:rsidR="004F407F" w:rsidRPr="00B6698C" w14:paraId="0DF163C5" w14:textId="77777777" w:rsidTr="000F142F">
        <w:trPr>
          <w:gridAfter w:val="1"/>
          <w:wAfter w:w="283" w:type="dxa"/>
          <w:trHeight w:val="95"/>
        </w:trPr>
        <w:tc>
          <w:tcPr>
            <w:tcW w:w="2567" w:type="dxa"/>
            <w:vAlign w:val="center"/>
          </w:tcPr>
          <w:p w14:paraId="0D7197CF" w14:textId="77777777" w:rsidR="00A663E7" w:rsidRPr="00B6698C" w:rsidRDefault="00A663E7" w:rsidP="00B6698C">
            <w:pPr>
              <w:pStyle w:val="Image"/>
              <w:spacing w:before="360" w:after="0" w:line="240" w:lineRule="auto"/>
              <w:rPr>
                <w:rFonts w:cs="Dubai"/>
                <w:noProof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59D9A73B" w14:textId="77777777" w:rsidR="00A663E7" w:rsidRPr="00B6698C" w:rsidRDefault="00037501" w:rsidP="00B6698C">
            <w:pPr>
              <w:bidi/>
              <w:spacing w:before="36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عدد:</w:t>
            </w:r>
          </w:p>
        </w:tc>
      </w:tr>
      <w:tr w:rsidR="004F407F" w:rsidRPr="00B6698C" w14:paraId="4B7C0D3F" w14:textId="77777777" w:rsidTr="000F142F">
        <w:trPr>
          <w:gridAfter w:val="2"/>
          <w:wAfter w:w="356" w:type="dxa"/>
          <w:trHeight w:val="1343"/>
        </w:trPr>
        <w:tc>
          <w:tcPr>
            <w:tcW w:w="2567" w:type="dxa"/>
            <w:vAlign w:val="center"/>
          </w:tcPr>
          <w:p w14:paraId="008D2E2C" w14:textId="77777777" w:rsidR="0036117A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480B836" wp14:editId="4927C7F5">
                  <wp:extent cx="1492885" cy="1492885"/>
                  <wp:effectExtent l="0" t="0" r="0" b="0"/>
                  <wp:docPr id="1698753542" name="Picture 8" descr="موظف NDIS ومترجم شفهي ومشارك يعقدون اجتماعًا تحت فقاعة ال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8753542" name="Picture 8" descr="موظف NDIS ومترجم شفهي ومشارك يعقدون اجتماعًا تحت فقاعة الكلام."/>
                          <pic:cNvPicPr/>
                        </pic:nvPicPr>
                        <pic:blipFill>
                          <a:blip r:embed="rId1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43310AE7" w14:textId="77777777" w:rsidR="0036117A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المترجمين الشفهيين الذين يتم استخدامهم في الاجتماعات لدعم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57EC43DF" w14:textId="77777777" w:rsidTr="000F142F">
        <w:trPr>
          <w:trHeight w:val="2665"/>
        </w:trPr>
        <w:tc>
          <w:tcPr>
            <w:tcW w:w="2567" w:type="dxa"/>
            <w:vAlign w:val="center"/>
          </w:tcPr>
          <w:p w14:paraId="7114FA35" w14:textId="77777777" w:rsidR="0036117A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62EE1C4" wp14:editId="1F97D4ED">
                  <wp:extent cx="1492885" cy="1492885"/>
                  <wp:effectExtent l="0" t="0" r="0" b="0"/>
                  <wp:docPr id="1210633972" name="Picture 9" descr="مشارك تحت علامة الإبهام لأعلى وسهم يشير إلى داخل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10633972" name="Picture 9" descr="مشارك تحت علامة الإبهام لأعلى وسهم يشير إلى داخل فقاعة كلام."/>
                          <pic:cNvPicPr/>
                        </pic:nvPicPr>
                        <pic:blipFill>
                          <a:blip r:embed="rId1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973" w:type="dxa"/>
            <w:gridSpan w:val="3"/>
            <w:vAlign w:val="center"/>
          </w:tcPr>
          <w:p w14:paraId="4CCFB8AB" w14:textId="2C0BDB41" w:rsidR="0036117A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 يخبروننا أنهم حظوا بتجربة أفضل مع المترجمين </w:t>
            </w:r>
            <w:r w:rsidR="00727C43">
              <w:rPr>
                <w:rFonts w:cs="Dubai" w:hint="cs"/>
                <w:rtl/>
                <w:lang w:val="ar"/>
              </w:rPr>
              <w:t>الشفهيين</w:t>
            </w:r>
            <w:r w:rsidR="00727C43" w:rsidRPr="00B6698C">
              <w:rPr>
                <w:rFonts w:cs="Dubai"/>
                <w:rtl/>
                <w:lang w:val="ar"/>
              </w:rPr>
              <w:t xml:space="preserve"> </w:t>
            </w:r>
            <w:r w:rsidRPr="00B6698C">
              <w:rPr>
                <w:rFonts w:cs="Dubai"/>
                <w:rtl/>
                <w:lang w:val="ar"/>
              </w:rPr>
              <w:t>في اجتماعاتهم.</w:t>
            </w:r>
          </w:p>
        </w:tc>
      </w:tr>
    </w:tbl>
    <w:bookmarkStart w:id="104" w:name="_Toc158814791"/>
    <w:p w14:paraId="1DF4B45B" w14:textId="77777777" w:rsidR="00B676E1" w:rsidRPr="00B6698C" w:rsidRDefault="00037501" w:rsidP="00B6698C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B6698C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97152" behindDoc="1" locked="0" layoutInCell="1" allowOverlap="1" wp14:anchorId="1ED04ED5" wp14:editId="1EFC78CE">
                <wp:simplePos x="0" y="0"/>
                <wp:positionH relativeFrom="page">
                  <wp:posOffset>570230</wp:posOffset>
                </wp:positionH>
                <wp:positionV relativeFrom="paragraph">
                  <wp:posOffset>-171119</wp:posOffset>
                </wp:positionV>
                <wp:extent cx="6422400" cy="691200"/>
                <wp:effectExtent l="19050" t="19050" r="16510" b="13970"/>
                <wp:wrapNone/>
                <wp:docPr id="166023663" name="Rectangle: Rounded Corners 16602366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FFCC04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4A766408" id="Rectangle: Rounded Corners 166023663" o:spid="_x0000_s1026" alt="&quot;&quot;" style="position:absolute;margin-left:44.9pt;margin-top:-13.45pt;width:505.7pt;height:54.45pt;z-index:-25161932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qLNzsAIAAMgFAAAOAAAAZHJzL2Uyb0RvYy54bWysVEtT2zAQvnem/0Gje7HjgAEPDkPDpBcG&#10;GKDDWchS7I5elZQ46a/vSpYdWhgOneag7Fq7n3a/fVxc7qRAW2Zdp1WNZ0c5RkxR3XRqXePvT6sv&#10;Zxg5T1RDhFasxnvm8OXi86eL3lSs0K0WDbMIQJSrelPj1ntTZZmjLZPEHWnDFFxybSXxoNp11ljS&#10;A7oUWZHnZdZr2xirKXMOvl4Pl3gR8Tln1N9x7phHosYQm4+njedLOLPFBanWlpi2oykM8g9RSNIp&#10;eHSCuiaeoI3t3kDJjlrtNPdHVMtMc95RFnOAbGb5X9k8tsSwmAuQ48xEk/t/sPR2e29R10DtyjIv&#10;5mU5x0gRCaV6APKIWgtWoQe9UQ1r0FJbBbVGB1vgrzeuAphHc2+T5kAMZOy4leEf0kS7yPl+4pzt&#10;PKLwsTwuiuMcSkPhrjyfQVFDUbKDt7HOf2NaoiDU2IZYQmyRb7K9cT4S36SwSfMDIy4FlHFLBCpO&#10;8/lJQkzGgD1iBk+nRdesOiGiYtcvS2ERuNZ4tVou8+Pk/IeZUKiv8fxsBtF+jFF+Lc5Py7cYEIRQ&#10;kGdgb+ArSn4vWAAU6oFxqAswVAwvhIlgU2iEUqb8bLhqScOGiE9y+I2PjR6RzQgYkDlkOmEngNFy&#10;ABmxhzIk++DK4kBNzin1j5wnj/iyVn5ylp3S9r3MBGSVXh7sR5IGagJLL7rZQ9daPYyzM3TVQW/c&#10;EOfviYXCQzvBTvJ3cHChoVI6SRi12v5673uwh7GCW4x62Ac1dj83xDKYho1cauiGGWwyQ6MI+NaL&#10;UeRWy2dYQ1cBAa6IooBTY+rtqCz9sHNgkVF2dRXNYAEY4m/Uo6EBPDAU2vJp90ysSc3uYUxu9bgH&#10;SBU7eGDnYJsIGlhJCqyLWPa02sI+eq1Hq8MCXvwGAAD//wMAUEsDBBQABgAIAAAAIQB6erPI3wAA&#10;AAoBAAAPAAAAZHJzL2Rvd25yZXYueG1sTI8xT8MwFIR3JP6D9ZBYUOvEQ5SGOBVC6sSAaIuA7TV+&#10;xBHxc4jdNvx73AnG053uvqvXsxvEiabQe9aQLzMQxK03PXca9rvNogQRIrLBwTNp+KEA6+b6qsbK&#10;+DO/0GkbO5FKOFSowcY4VlKG1pLDsPQjcfI+/eQwJjl10kx4TuVukCrLCumw57RgcaRHS+3X9ug0&#10;qLdoyl3L+Lx/+jCv7992U9xZrW9v5od7EJHm+BeGC35ChyYxHfyRTRCDhnKVyKOGhSpWIC6BPMsV&#10;iEOyVAayqeX/C80vAAAA//8DAFBLAQItABQABgAIAAAAIQC2gziS/gAAAOEBAAATAAAAAAAAAAAA&#10;AAAAAAAAAABbQ29udGVudF9UeXBlc10ueG1sUEsBAi0AFAAGAAgAAAAhADj9If/WAAAAlAEAAAsA&#10;AAAAAAAAAAAAAAAALwEAAF9yZWxzLy5yZWxzUEsBAi0AFAAGAAgAAAAhAOios3OwAgAAyAUAAA4A&#10;AAAAAAAAAAAAAAAALgIAAGRycy9lMm9Eb2MueG1sUEsBAi0AFAAGAAgAAAAhAHp6s8jfAAAACgEA&#10;AA8AAAAAAAAAAAAAAAAACgUAAGRycy9kb3ducmV2LnhtbFBLBQYAAAAABAAEAPMAAAAWBgAAAAA=&#10;" fillcolor="#ffcc04" strokecolor="#6b2976" strokeweight="3pt">
                <w10:wrap anchorx="page"/>
              </v:roundrect>
            </w:pict>
          </mc:Fallback>
        </mc:AlternateContent>
      </w:r>
      <w:r w:rsidRPr="00B6698C">
        <w:rPr>
          <w:rFonts w:cs="Dubai"/>
          <w:color w:val="000000" w:themeColor="text1"/>
          <w:rtl/>
          <w:lang w:val="ar"/>
        </w:rPr>
        <w:t>4. الاختيار والتحكم</w:t>
      </w:r>
      <w:bookmarkEnd w:id="104"/>
    </w:p>
    <w:p w14:paraId="4FB7C194" w14:textId="0C68165D" w:rsidR="008104A9" w:rsidRPr="00B6698C" w:rsidRDefault="0017610E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99200" behindDoc="1" locked="0" layoutInCell="1" allowOverlap="1" wp14:anchorId="3BA54C8B" wp14:editId="3DD0703C">
                <wp:simplePos x="0" y="0"/>
                <wp:positionH relativeFrom="margin">
                  <wp:posOffset>-96520</wp:posOffset>
                </wp:positionH>
                <wp:positionV relativeFrom="paragraph">
                  <wp:posOffset>519734</wp:posOffset>
                </wp:positionV>
                <wp:extent cx="5786755" cy="241300"/>
                <wp:effectExtent l="19050" t="19050" r="42545" b="25400"/>
                <wp:wrapNone/>
                <wp:docPr id="133" name="Group 13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34" name="Straight Connector 13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5" name="Oval 13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7415825" id="Group 133" o:spid="_x0000_s1026" alt="&quot;&quot;" style="position:absolute;margin-left:-7.6pt;margin-top:40.9pt;width:455.65pt;height:19pt;flip:x;z-index:-25161728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jZz2agMAABgJAAAOAAAAZHJzL2Uyb0RvYy54bWy8Vk1T2zAQvXem/0Gje3GcxEnqicPQ0NAD&#10;A0yhw1nI8seMLKmSwKG/vivZcvgIpaUz5ODI0u5K+/Y9rZeH24ajO6ZNLUWG44MRRkxQmdeizPCP&#10;q82nBUbGEpETLgXL8D0z+HD18cOyVSkby0rynGkEQYRJW5XhylqVRpGhFWuIOZCKCVgspG6IhVdd&#10;RrkmLURveDQejWZRK3WutKTMGJg97hbxyscvCkbteVEYZhHPMJzN+qf2zxv3jFZLkpaaqKqm/THI&#10;G07RkFrApkOoY2IJutX1s1BNTbU0srAHVDaRLIqaMp8DZBOPnmRzouWt8rmUaVuqASaA9glObw5L&#10;z+4uNKpzqN1kgpEgDRTJ74vcBMDTqjIFqxOtLtWF7ifK7s1lvC10gwpeq28Qw2MAWaGth/h+gJht&#10;LaIwmcwXs3mSYERhbTyNJ6O+BrSCQjm3OF7MYX3nSquvO+f5JJ4PzsnUO0fdIVbLyJ11OFqrgFJm&#10;h5r5P9QuK6KYL4ZxeAyoTQNql1aTuqwsWkshgHhSA4TTDkLvshY9fiY1AGUAz/33kO1yB2Bm40VH&#10;zx128Ww+GXfpP86cpEobe8Jkg9wgw7wW7rAkJXenxkLVAKRg4qa5QG2GJ4sY8EeUgPK0yN12gGE4&#10;nh/Ze846h++sAKK4CvnAXqJszTW6IyAuQikTNvYhXHiwdm5FzfngOHrdsbd3rszL91+cBw+/sxR2&#10;cG5qIfW+3e02HLno7AMCXd4OghuZ3/vCeWiAUU4T70ItkEEnyHOAGMiUPCDTIMZQrSCCgUxJksxn&#10;CdBlJ6XAJBCe004Q4VMd7ajSs4lx0Lf5I6GM5HW+gWo77I0ubwZmbDbr9cjrADj4yOwhCb3bizFm&#10;X8af57OeXA9iQEQuQsm8pl4i7Xhf9QNp/eYVyVnH5WQEv7CZ60SO5l5C+3n9F4J4b17zQYqv8Bpp&#10;2TVFo+imhrvjlBh7QTR0QSAIdHZ7Do+CS7guZD/CqJL61755Zw/XLKxi1EJXzbD5eUs0AyLfNmsJ&#10;90QM3wOK+iHE15aHYaFlcw3N/MhFgCUiKMTJMLU6vKxt17nhc4CyoyNvBm1UEXsqLhUNN5O75662&#10;10Srnr4WeH8mwwX+7E7sbHsWdWrvX7zYfVeB9usJ0H8quP7+8N3b7z5oVr8BAAD//wMAUEsDBBQA&#10;BgAIAAAAIQATT5Bs3wAAAAoBAAAPAAAAZHJzL2Rvd25yZXYueG1sTI/LTsMwEEX3SPyDNUjsWsdV&#10;qNIQp6qQQAixITzUpRsPiUU8jmK3DX/PsILlaI7uPbfazn4QJ5yiC6RBLTMQSG2wjjoNb6/3iwJE&#10;TIasGQKhhm+MsK0vLypT2nCmFzw1qRMcQrE0GvqUxlLK2PboTVyGEYl/n2HyJvE5ddJO5szhfpCr&#10;LFtLbxxxQ29GvOux/WqOXsP7zuWYf+yfnrMW8dHK/UPjcq2vr+bdLYiEc/qD4Vef1aFmp0M4ko1i&#10;0LBQNytGNRSKJzBQbNYKxIFJtSlA1pX8P6H+AQAA//8DAFBLAQItABQABgAIAAAAIQC2gziS/gAA&#10;AOEBAAATAAAAAAAAAAAAAAAAAAAAAABbQ29udGVudF9UeXBlc10ueG1sUEsBAi0AFAAGAAgAAAAh&#10;ADj9If/WAAAAlAEAAAsAAAAAAAAAAAAAAAAALwEAAF9yZWxzLy5yZWxzUEsBAi0AFAAGAAgAAAAh&#10;APONnPZqAwAAGAkAAA4AAAAAAAAAAAAAAAAALgIAAGRycy9lMm9Eb2MueG1sUEsBAi0AFAAGAAgA&#10;AAAhABNPkGzfAAAACgEAAA8AAAAAAAAAAAAAAAAAxAUAAGRycy9kb3ducmV2LnhtbFBLBQYAAAAA&#10;BAAEAPMAAADQBgAAAAA=&#10;">
                <v:line id="Straight Connector 13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m1fjxQAAANwAAAAPAAAAZHJzL2Rvd25yZXYueG1sRE9Na8JA&#10;EL0X/A/LCL0Us2ktRWJWUUuh0B4aDZjjkB2TYHY2ZDca/71bKPQ2j/c56Xo0rbhQ7xrLCp6jGARx&#10;aXXDlYL88DFbgHAeWWNrmRTcyMF6NXlIMdH2yhld9r4SIYRdggpq77tESlfWZNBFtiMO3Mn2Bn2A&#10;fSV1j9cQblr5Esdv0mDDoaHGjnY1lef9YBQcb9lu+HnvZNHmRfF9/HrKh+2g1ON03CxBeBr9v/jP&#10;/anD/Pkr/D4TLpCrOwAAAP//AwBQSwECLQAUAAYACAAAACEA2+H2y+4AAACFAQAAEwAAAAAAAAAA&#10;AAAAAAAAAAAAW0NvbnRlbnRfVHlwZXNdLnhtbFBLAQItABQABgAIAAAAIQBa9CxbvwAAABUBAAAL&#10;AAAAAAAAAAAAAAAAAB8BAABfcmVscy8ucmVsc1BLAQItABQABgAIAAAAIQBQm1fjxQAAANwAAAAP&#10;AAAAAAAAAAAAAAAAAAcCAABkcnMvZG93bnJldi54bWxQSwUGAAAAAAMAAwC3AAAA+QIAAAAA&#10;" strokecolor="#65276f [3044]" strokeweight="3pt">
                  <v:stroke endcap="round"/>
                </v:line>
                <v:oval id="Oval 13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cRyiwgAAANwAAAAPAAAAZHJzL2Rvd25yZXYueG1sRE9La8JA&#10;EL4L/odlhN500xZDSbORVBHizUcPPQ7ZaRLNzobsatJ/3xUEb/PxPSddjaYVN+pdY1nB6yICQVxa&#10;3XCl4Pu0nX+AcB5ZY2uZFPyRg1U2naSYaDvwgW5HX4kQwi5BBbX3XSKlK2sy6Ba2Iw7cr+0N+gD7&#10;SuoehxBuWvkWRbE02HBoqLGjdU3l5Xg1CuIfedjI3F8veTHu26/12cS7s1IvszH/BOFp9E/xw13o&#10;MP99CfdnwgUy+wcAAP//AwBQSwECLQAUAAYACAAAACEA2+H2y+4AAACFAQAAEwAAAAAAAAAAAAAA&#10;AAAAAAAAW0NvbnRlbnRfVHlwZXNdLnhtbFBLAQItABQABgAIAAAAIQBa9CxbvwAAABUBAAALAAAA&#10;AAAAAAAAAAAAAB8BAABfcmVscy8ucmVsc1BLAQItABQABgAIAAAAIQBdcRyiwgAAANwAAAAPAAAA&#10;AAAAAAAAAAAAAAcCAABkcnMvZG93bnJldi54bWxQSwUGAAAAAAMAAwC3AAAA9gIAAAAA&#10;" fillcolor="#ffcc04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19</w:t>
      </w:r>
    </w:p>
    <w:tbl>
      <w:tblPr>
        <w:bidiVisual/>
        <w:tblW w:w="9185" w:type="dxa"/>
        <w:tblLayout w:type="fixed"/>
        <w:tblLook w:val="04A0" w:firstRow="1" w:lastRow="0" w:firstColumn="1" w:lastColumn="0" w:noHBand="0" w:noVBand="1"/>
      </w:tblPr>
      <w:tblGrid>
        <w:gridCol w:w="2552"/>
        <w:gridCol w:w="6633"/>
      </w:tblGrid>
      <w:tr w:rsidR="004F407F" w:rsidRPr="00B6698C" w14:paraId="7E0FCC3A" w14:textId="77777777" w:rsidTr="0017610E">
        <w:tc>
          <w:tcPr>
            <w:tcW w:w="2552" w:type="dxa"/>
            <w:vAlign w:val="center"/>
          </w:tcPr>
          <w:p w14:paraId="578A1F49" w14:textId="77777777" w:rsidR="00766698" w:rsidRPr="00B6698C" w:rsidRDefault="00037501" w:rsidP="00B6698C">
            <w:pPr>
              <w:pStyle w:val="Image"/>
              <w:spacing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9AC2831" wp14:editId="6C8EC194">
                  <wp:extent cx="1332000" cy="1332000"/>
                  <wp:effectExtent l="0" t="0" r="1905" b="1905"/>
                  <wp:docPr id="1100835989" name="Picture 65" descr="موظف NDIS يقدم وثيقة إلى لجنة NDIS. فوقهم توجد فقاعة كلام بداخلها أيقونة معلوما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00835989" name="Picture 65" descr="موظف NDIS يقدم وثيقة إلى لجنة NDIS. فوقهم توجد فقاعة كلام بداخلها أيقونة معلومات."/>
                          <pic:cNvPicPr/>
                        </pic:nvPicPr>
                        <pic:blipFill>
                          <a:blip r:embed="rId1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68DF0929" w14:textId="3C6999FF" w:rsidR="004B78F7" w:rsidRPr="00B6698C" w:rsidRDefault="00766698" w:rsidP="00B6698C">
            <w:pPr>
              <w:bidi/>
              <w:spacing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سنعمل مع 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لمشاركة المعلومات مع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مقدمي الخدمة.</w:t>
            </w:r>
          </w:p>
          <w:p w14:paraId="4F6F5B56" w14:textId="77777777" w:rsidR="004B78F7" w:rsidRPr="00B6698C" w:rsidRDefault="00037501" w:rsidP="00B6698C">
            <w:pPr>
              <w:bidi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يتضمن ذلك معلومات حول ما يجب على مقدمي الخدمة القيام به للتأكد من أن خدماتهم آمنة لجميع الثقافات.</w:t>
            </w:r>
          </w:p>
        </w:tc>
      </w:tr>
      <w:tr w:rsidR="004F407F" w:rsidRPr="00B6698C" w14:paraId="5BD4406A" w14:textId="77777777" w:rsidTr="0017610E">
        <w:trPr>
          <w:trHeight w:val="1587"/>
        </w:trPr>
        <w:tc>
          <w:tcPr>
            <w:tcW w:w="2552" w:type="dxa"/>
            <w:vAlign w:val="center"/>
          </w:tcPr>
          <w:p w14:paraId="3F1AD30B" w14:textId="77777777" w:rsidR="00766698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5C4314D" wp14:editId="52A406B3">
                  <wp:extent cx="1368000" cy="1026000"/>
                  <wp:effectExtent l="0" t="0" r="3810" b="3175"/>
                  <wp:docPr id="1628056808" name="Picture 10" descr="مقدم خدمة يدعم أحد المشاركين لتناول الطع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28056808" name="Picture 10" descr="مقدم خدمة يدعم أحد المشاركين لتناول الطعام."/>
                          <pic:cNvPicPr/>
                        </pic:nvPicPr>
                        <pic:blipFill>
                          <a:blip r:embed="rId1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1031" r="4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68000" cy="1026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31F1E26" w14:textId="77777777" w:rsidR="0076669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هذا يعني أن المزيد من مقدمي الخدمة يفهمون كيفية دعم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بالطرق التي يحتاجون إليها.</w:t>
            </w:r>
          </w:p>
        </w:tc>
      </w:tr>
      <w:tr w:rsidR="004F407F" w:rsidRPr="00B6698C" w14:paraId="0DB3FEFB" w14:textId="77777777" w:rsidTr="0017610E">
        <w:trPr>
          <w:trHeight w:val="2098"/>
        </w:trPr>
        <w:tc>
          <w:tcPr>
            <w:tcW w:w="2552" w:type="dxa"/>
            <w:vAlign w:val="center"/>
          </w:tcPr>
          <w:p w14:paraId="78B80D94" w14:textId="77777777" w:rsidR="004B78F7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9A1F5EA" wp14:editId="5563F9A2">
                  <wp:extent cx="1332000" cy="1332000"/>
                  <wp:effectExtent l="0" t="0" r="1905" b="1905"/>
                  <wp:docPr id="1114685344" name="Picture 66" descr="3 من مقدمي الخدمة وفوقهم فقاعة كلام بها أيقونة معلوما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4685344" name="Picture 66" descr="3 من مقدمي الخدمة وفوقهم فقاعة كلام بها أيقونة معلومات."/>
                          <pic:cNvPicPr/>
                        </pic:nvPicPr>
                        <pic:blipFill>
                          <a:blip r:embed="rId13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7EDED43" w14:textId="77777777" w:rsidR="004B78F7" w:rsidRPr="00B6698C" w:rsidRDefault="00037501" w:rsidP="00B6698C">
            <w:pPr>
              <w:bidi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الاستماع إلى ما يقوله مقدمو الخدمة حول المعلومات.</w:t>
            </w:r>
          </w:p>
        </w:tc>
      </w:tr>
      <w:tr w:rsidR="004F407F" w:rsidRPr="00B6698C" w14:paraId="5C8EA25D" w14:textId="77777777" w:rsidTr="0017610E">
        <w:tc>
          <w:tcPr>
            <w:tcW w:w="2552" w:type="dxa"/>
            <w:vAlign w:val="center"/>
          </w:tcPr>
          <w:p w14:paraId="4D499C47" w14:textId="77777777" w:rsidR="00775E71" w:rsidRPr="00B6698C" w:rsidRDefault="00775E71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633" w:type="dxa"/>
            <w:vAlign w:val="center"/>
          </w:tcPr>
          <w:p w14:paraId="1BFD395F" w14:textId="77777777" w:rsidR="00775E71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على سبيل المثال، ما يقولونه حول مدى جودة دعم المعلومات لهم من أجل:</w:t>
            </w:r>
          </w:p>
        </w:tc>
      </w:tr>
      <w:tr w:rsidR="004F407F" w:rsidRPr="00B6698C" w14:paraId="7AF42571" w14:textId="77777777" w:rsidTr="0017610E">
        <w:trPr>
          <w:trHeight w:val="2154"/>
        </w:trPr>
        <w:tc>
          <w:tcPr>
            <w:tcW w:w="2552" w:type="dxa"/>
            <w:vAlign w:val="center"/>
          </w:tcPr>
          <w:p w14:paraId="66F7B41B" w14:textId="77777777" w:rsidR="0023031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76C9DC8" wp14:editId="1CEDEB02">
                  <wp:extent cx="1332000" cy="1332000"/>
                  <wp:effectExtent l="0" t="0" r="1905" b="1905"/>
                  <wp:docPr id="1067138517" name="Picture 12" descr="موظف رعاية صحية وشخص آخر تحت علامة صح داخل فقاعة ال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7138517" name="Picture 12" descr="موظف رعاية صحية وشخص آخر تحت علامة صح داخل فقاعة الكلام."/>
                          <pic:cNvPicPr/>
                        </pic:nvPicPr>
                        <pic:blipFill>
                          <a:blip r:embed="rId13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47C56658" w14:textId="1DCA40E8" w:rsidR="00230312" w:rsidRPr="00B6698C" w:rsidRDefault="00037501" w:rsidP="00B6698C">
            <w:pPr>
              <w:pStyle w:val="ListParagraph"/>
              <w:numPr>
                <w:ilvl w:val="0"/>
                <w:numId w:val="1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فهم أفضل للدعم الذي يحتاجه الأشخاص من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1B696F8D" w14:textId="77777777" w:rsidTr="0017610E">
        <w:trPr>
          <w:trHeight w:val="2154"/>
        </w:trPr>
        <w:tc>
          <w:tcPr>
            <w:tcW w:w="2552" w:type="dxa"/>
            <w:vAlign w:val="center"/>
          </w:tcPr>
          <w:p w14:paraId="034D5A56" w14:textId="77777777" w:rsidR="0023031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E5D6E2F" wp14:editId="115905B3">
                  <wp:extent cx="1332000" cy="1332000"/>
                  <wp:effectExtent l="0" t="0" r="1905" b="1905"/>
                  <wp:docPr id="1631471402" name="Picture 11" descr="موظف NDIS يدعم أحد المشاركين وبجوارهما رمز ال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31471402" name="Picture 11" descr="موظف NDIS يدعم أحد المشاركين وبجوارهما رمز الأمان."/>
                          <pic:cNvPicPr/>
                        </pic:nvPicPr>
                        <pic:blipFill>
                          <a:blip r:embed="rId13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498F5980" w14:textId="77777777" w:rsidR="00230312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تقديم خدمات آمنة لجميع الثقافات.</w:t>
            </w:r>
          </w:p>
        </w:tc>
      </w:tr>
    </w:tbl>
    <w:p w14:paraId="36E93BDB" w14:textId="77777777" w:rsidR="00766698" w:rsidRPr="00B6698C" w:rsidRDefault="00037501" w:rsidP="00B6698C">
      <w:pPr>
        <w:pStyle w:val="Heading3"/>
        <w:bidi/>
        <w:spacing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85216" behindDoc="1" locked="0" layoutInCell="1" allowOverlap="1" wp14:anchorId="1F3C6AFD" wp14:editId="63963DB7">
                <wp:simplePos x="0" y="0"/>
                <wp:positionH relativeFrom="margin">
                  <wp:posOffset>26670</wp:posOffset>
                </wp:positionH>
                <wp:positionV relativeFrom="paragraph">
                  <wp:posOffset>221919</wp:posOffset>
                </wp:positionV>
                <wp:extent cx="5786755" cy="241300"/>
                <wp:effectExtent l="19050" t="19050" r="42545" b="25400"/>
                <wp:wrapNone/>
                <wp:docPr id="271805185" name="Group 27180518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68113051" name="Straight Connector 1668113051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896623897" name="Oval 189662389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2FAA25CB" id="Group 271805185" o:spid="_x0000_s1026" alt="&quot;&quot;" style="position:absolute;margin-left:2.1pt;margin-top:17.45pt;width:455.65pt;height:19pt;flip:x;z-index:-25153126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6aEiewMAAEAJAAAOAAAAZHJzL2Uyb0RvYy54bWy8Vltv3CgYfV9p/wPy+8aXiS+x4qnSaSd9&#10;iJJop6s+E4wvEgYKJJ7sr+8HNnaapJftSp0HD5fvAuc7Bzh/cxwYeqBK94JXQXwSBYhyIuqet1Xw&#10;z8f9X0WAtMG8xkxwWgWPVAdvtn/+cT7KkiaiE6ymCkEQrstRVkFnjCzDUJOODlifCEk5TDZCDdhA&#10;V7VhrfAI0QcWJlGUhaNQtVSCUK1h9N00GWxd/KahxNw0jaYGsSqAtRn3Ve57Z7/h9hyXrcKy68m8&#10;DPwLqxhwzyHpEuodNhjdq/5FqKEnSmjRmBMihlA0TU+o2wPsJo6e7eZSiXvp9tKWYysXmADaZzj9&#10;clhy/XCrUF9XQZLHRZTGRRogjgcolcuO1mGAapRtCR6XSh7krZoH2qlnd39s1IAa1ssPwAWHB+wQ&#10;HR3cjwvc9GgQgcE0L7I8hXwE5pLTeBPN9SAdFM26xXGRw/zqSrr3q3O+ifPFOT11zuG0iO15aNe6&#10;LG2UQC+9Iqj/H4KHDkvqCqMtHjOCcZYVMewijT2EB6Nw33YG7QTnwEWh0BMjh58LsOMzmrrUAKyH&#10;0v7PAK5IQIIsKSbirkjGWb5JJjC+xgGXUmlzScWAbKMKWM/t0nGJH660gTUAZN7EDjOOxirYFDFU&#10;AxEMmlS8tukAUb881zKPjE4Of9MGKGTr5QI78dIdU+gBg+wwIZSb2IWw4cHaujU9Y4tj9GPH2d66&#10;Uifs/+K8eLjMgpvFeei5UK9lN0e/5Gay9whM+7YQ3In60RXOQQP8sgr5HUQrzrIs2RRnQP9JqzeA&#10;NIrX4ZVaBy9UXzsvkIVaaZrmWQrkWWXmeQWitLryAn2usZU4M7coA+3r79JLC9bXe6i9rYRW7d3C&#10;k/1+t4tOZ5p8ZfaUks7tmzGyt8lZnr2MARxn3BfQKexbFE5e44KnsEve4ZpOzE4j+Plk9saypHeC&#10;ep3lPyGP381ytgjzByxHSkyXp5Zk38NJcoW1ucUKbksgCLwAzA18Gibg8BBzK0CdUP++Nm7t4QiG&#10;2QCNcPtWgf58jxUFPt8POwGnBpyhkMk1Ib4yzDcbJYZPcOlf2AgwhTmBOFVAjPKdnZlueHg2EHpx&#10;4czgupXYXPGDJP6csqfex+MnrORMXwO8vxb+cH9xQk62M4sm7c8dJ31348A17QgwPynsO+Bp39mv&#10;D5/tFwAAAP//AwBQSwMEFAAGAAgAAAAhAKZAcTvdAAAABwEAAA8AAABkcnMvZG93bnJldi54bWxM&#10;jk1PwzAQRO9I/AdrkbhRp8EFErKpKiQQQlwIH+rRjZfEIl5HsduGf485wXE0ozevWs9uEAeagvWM&#10;sFxkIIhbbyx3CG+v9xc3IELUbPTgmRC+KcC6Pj2pdGn8kV/o0MROJAiHUiP0MY6llKHtyemw8CNx&#10;6j795HRMceqkmfQxwd0g8yy7kk5bTg+9Humup/ar2TuE941VpD62T89ZS/Ro5PahsQrx/Gze3IKI&#10;NMe/MfzqJ3Wok9PO79kEMSCoPA0RLlUBItXFcrUCsUO4zguQdSX/+9c/AAAA//8DAFBLAQItABQA&#10;BgAIAAAAIQC2gziS/gAAAOEBAAATAAAAAAAAAAAAAAAAAAAAAABbQ29udGVudF9UeXBlc10ueG1s&#10;UEsBAi0AFAAGAAgAAAAhADj9If/WAAAAlAEAAAsAAAAAAAAAAAAAAAAALwEAAF9yZWxzLy5yZWxz&#10;UEsBAi0AFAAGAAgAAAAhANjpoSJ7AwAAQAkAAA4AAAAAAAAAAAAAAAAALgIAAGRycy9lMm9Eb2Mu&#10;eG1sUEsBAi0AFAAGAAgAAAAhAKZAcTvdAAAABwEAAA8AAAAAAAAAAAAAAAAA1QUAAGRycy9kb3du&#10;cmV2LnhtbFBLBQYAAAAABAAEAPMAAADfBgAAAAA=&#10;">
                <v:line id="Straight Connector 1668113051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OtW3yQAAAOMAAAAPAAAAZHJzL2Rvd25yZXYueG1sRE/NasJA&#10;EL4LfYdlCr1I3aSlQVJXUUuh0B6MBsxxyI5JMDsbshuNb98tFDzO9z+L1WhacaHeNZYVxLMIBHFp&#10;dcOVgvzw+TwH4TyyxtYyKbiRg9XyYbLAVNsrZ3TZ+0qEEHYpKqi971IpXVmTQTezHXHgTrY36MPZ&#10;V1L3eA3hppUvUZRIgw2Hhho72tZUnveDUXC8Zdth99HJos2L4uf4Pc2HzaDU0+O4fgfhafR38b/7&#10;S4f5STKP49foLYa/nwIAcvkLAAD//wMAUEsBAi0AFAAGAAgAAAAhANvh9svuAAAAhQEAABMAAAAA&#10;AAAAAAAAAAAAAAAAAFtDb250ZW50X1R5cGVzXS54bWxQSwECLQAUAAYACAAAACEAWvQsW78AAAAV&#10;AQAACwAAAAAAAAAAAAAAAAAfAQAAX3JlbHMvLnJlbHNQSwECLQAUAAYACAAAACEAojrVt8kAAADj&#10;AAAADwAAAAAAAAAAAAAAAAAHAgAAZHJzL2Rvd25yZXYueG1sUEsFBgAAAAADAAMAtwAAAP0CAAAA&#10;AA==&#10;" strokecolor="#65276f [3044]" strokeweight="3pt">
                  <v:stroke endcap="round"/>
                </v:line>
                <v:oval id="Oval 189662389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sHq2xwAAAOMAAAAPAAAAZHJzL2Rvd25yZXYueG1sRE/NasJA&#10;EL4LvsMygjfdVGGN0VVSS8He1PbgcchOk2h2NmRXTd++Wyh4nO9/1tveNuJOna8da3iZJiCIC2dq&#10;LjV8fb5PUhA+IBtsHJOGH/Kw3QwHa8yMe/CR7qdQihjCPkMNVQhtJqUvKrLop64ljty36yyGeHal&#10;NB0+Yrht5CxJlLRYc2yosKVdRcX1dLMa1Fke32Qebtd83x+a193Fqo+L1uNRn69ABOrDU/zv3ps4&#10;P10qNZunywX8/RQBkJtfAAAA//8DAFBLAQItABQABgAIAAAAIQDb4fbL7gAAAIUBAAATAAAAAAAA&#10;AAAAAAAAAAAAAABbQ29udGVudF9UeXBlc10ueG1sUEsBAi0AFAAGAAgAAAAhAFr0LFu/AAAAFQEA&#10;AAsAAAAAAAAAAAAAAAAAHwEAAF9yZWxzLy5yZWxzUEsBAi0AFAAGAAgAAAAhAGqwerbHAAAA4wAA&#10;AA8AAAAAAAAAAAAAAAAABwIAAGRycy9kb3ducmV2LnhtbFBLBQYAAAAAAwADALcAAAD7AgAAAAA=&#10;" fillcolor="#ffcc04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20</w:t>
      </w:r>
    </w:p>
    <w:tbl>
      <w:tblPr>
        <w:bidiVisual/>
        <w:tblW w:w="9185" w:type="dxa"/>
        <w:tblLayout w:type="fixed"/>
        <w:tblLook w:val="04A0" w:firstRow="1" w:lastRow="0" w:firstColumn="1" w:lastColumn="0" w:noHBand="0" w:noVBand="1"/>
      </w:tblPr>
      <w:tblGrid>
        <w:gridCol w:w="2552"/>
        <w:gridCol w:w="6633"/>
      </w:tblGrid>
      <w:tr w:rsidR="004F407F" w:rsidRPr="00B6698C" w14:paraId="237820A4" w14:textId="77777777" w:rsidTr="0017610E">
        <w:tc>
          <w:tcPr>
            <w:tcW w:w="2552" w:type="dxa"/>
            <w:vAlign w:val="center"/>
          </w:tcPr>
          <w:p w14:paraId="2CAA0CE9" w14:textId="77777777" w:rsidR="004B78F7" w:rsidRPr="00B6698C" w:rsidRDefault="00037501" w:rsidP="00B6698C">
            <w:pPr>
              <w:pStyle w:val="Image"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69209BB" wp14:editId="1B8C2DEB">
                  <wp:extent cx="1440000" cy="1440000"/>
                  <wp:effectExtent l="0" t="0" r="8255" b="8255"/>
                  <wp:docPr id="1535536497" name="Picture 67" descr="يقوم أحد المشاركين بالاختيار بين 3 من أنواع الدعم. تشمل خفاقة وعصا فرد وشاحنة وموظف NDIS يساعد أحد المشاركي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35536497" name="Picture 67" descr="يقوم أحد المشاركين بالاختيار بين 3 من أنواع الدعم. تشمل خفاقة وعصا فرد وشاحنة وموظف NDIS يساعد أحد المشاركين."/>
                          <pic:cNvPicPr/>
                        </pic:nvPicPr>
                        <pic:blipFill>
                          <a:blip r:embed="rId13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2BE2402" w14:textId="77777777" w:rsidR="004B78F7" w:rsidRPr="00B6698C" w:rsidRDefault="00037501" w:rsidP="00B6698C">
            <w:pPr>
              <w:bidi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سنعمل مع 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لدعم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للحصول على مزيد من الخيارات والتحكم.</w:t>
            </w:r>
          </w:p>
        </w:tc>
      </w:tr>
      <w:tr w:rsidR="004F407F" w:rsidRPr="00B6698C" w14:paraId="11A64247" w14:textId="77777777" w:rsidTr="0017610E">
        <w:tc>
          <w:tcPr>
            <w:tcW w:w="2552" w:type="dxa"/>
            <w:vAlign w:val="center"/>
          </w:tcPr>
          <w:p w14:paraId="52890B18" w14:textId="77777777" w:rsidR="004B78F7" w:rsidRPr="00B6698C" w:rsidRDefault="004B78F7" w:rsidP="00B6698C">
            <w:pPr>
              <w:pStyle w:val="Image"/>
              <w:spacing w:before="12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6E7B778D" w14:textId="77777777" w:rsidR="004B78F7" w:rsidRPr="00B6698C" w:rsidRDefault="00037501" w:rsidP="00B6698C">
            <w:pPr>
              <w:bidi/>
              <w:spacing w:before="12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يتضمن ذلك مشاركة المعلومات مع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حول كيفية القيام بما يلي:</w:t>
            </w:r>
          </w:p>
        </w:tc>
      </w:tr>
      <w:tr w:rsidR="004F407F" w:rsidRPr="00B6698C" w14:paraId="4DFCAEBF" w14:textId="77777777" w:rsidTr="0017610E">
        <w:trPr>
          <w:trHeight w:val="2098"/>
        </w:trPr>
        <w:tc>
          <w:tcPr>
            <w:tcW w:w="2552" w:type="dxa"/>
            <w:vAlign w:val="center"/>
          </w:tcPr>
          <w:p w14:paraId="3249608E" w14:textId="77777777" w:rsidR="00455AD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BCA41D2" wp14:editId="494C10FF">
                  <wp:extent cx="1440000" cy="1440000"/>
                  <wp:effectExtent l="0" t="0" r="8255" b="8255"/>
                  <wp:docPr id="668799142" name="Picture 68" descr="يد تختار بين 3 من مقدمي الخدم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68799142" name="Picture 68" descr="يد تختار بين 3 من مقدمي الخدمة."/>
                          <pic:cNvPicPr/>
                        </pic:nvPicPr>
                        <pic:blipFill>
                          <a:blip r:embed="rId13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409FB5B" w14:textId="77777777" w:rsidR="00455ADD" w:rsidRPr="00B6698C" w:rsidRDefault="00037501" w:rsidP="00B6698C">
            <w:pPr>
              <w:pStyle w:val="ListParagraph"/>
              <w:numPr>
                <w:ilvl w:val="0"/>
                <w:numId w:val="2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اختيار مزودي الخدمة لهم</w:t>
            </w:r>
          </w:p>
        </w:tc>
      </w:tr>
      <w:tr w:rsidR="004F407F" w:rsidRPr="00B6698C" w14:paraId="364E2EE0" w14:textId="77777777" w:rsidTr="0017610E">
        <w:trPr>
          <w:trHeight w:val="2098"/>
        </w:trPr>
        <w:tc>
          <w:tcPr>
            <w:tcW w:w="2552" w:type="dxa"/>
            <w:vAlign w:val="center"/>
          </w:tcPr>
          <w:p w14:paraId="71C8A34F" w14:textId="77777777" w:rsidR="00455AD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634DC49" wp14:editId="34F3813C">
                  <wp:extent cx="1440000" cy="1440000"/>
                  <wp:effectExtent l="0" t="0" r="8255" b="8255"/>
                  <wp:docPr id="430799750" name="Picture 69" descr="موظف NDIS يدعم أحد المشاركين ورمز التغيي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30799750" name="Picture 69" descr="موظف NDIS يدعم أحد المشاركين ورمز التغيير."/>
                          <pic:cNvPicPr/>
                        </pic:nvPicPr>
                        <pic:blipFill>
                          <a:blip r:embed="rId13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92E0A4E" w14:textId="77777777" w:rsidR="00455ADD" w:rsidRPr="00B6698C" w:rsidRDefault="00037501" w:rsidP="00B6698C">
            <w:pPr>
              <w:pStyle w:val="ListParagraph"/>
              <w:numPr>
                <w:ilvl w:val="0"/>
                <w:numId w:val="2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تغيير مزودي الخدمة لهم</w:t>
            </w:r>
          </w:p>
        </w:tc>
      </w:tr>
      <w:tr w:rsidR="004F407F" w:rsidRPr="00B6698C" w14:paraId="740987DA" w14:textId="77777777" w:rsidTr="0017610E">
        <w:trPr>
          <w:trHeight w:val="2098"/>
        </w:trPr>
        <w:tc>
          <w:tcPr>
            <w:tcW w:w="2552" w:type="dxa"/>
            <w:vAlign w:val="center"/>
          </w:tcPr>
          <w:p w14:paraId="7069075C" w14:textId="77777777" w:rsidR="00455AD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7568" behindDoc="0" locked="0" layoutInCell="1" allowOverlap="1" wp14:anchorId="7CB1B4C8" wp14:editId="5C6591CF">
                      <wp:simplePos x="0" y="0"/>
                      <wp:positionH relativeFrom="column">
                        <wp:posOffset>286385</wp:posOffset>
                      </wp:positionH>
                      <wp:positionV relativeFrom="paragraph">
                        <wp:posOffset>229235</wp:posOffset>
                      </wp:positionV>
                      <wp:extent cx="892175" cy="278130"/>
                      <wp:effectExtent l="0" t="0" r="3175" b="7620"/>
                      <wp:wrapNone/>
                      <wp:docPr id="1648614542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7813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A80AEC4" w14:textId="77777777" w:rsidR="0038239B" w:rsidRPr="00CD51BB" w:rsidRDefault="00037501" w:rsidP="0038239B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lang w:val="en-PH"/>
                                    </w:rPr>
                                  </w:pPr>
                                  <w:r w:rsidRPr="00CD51BB">
                                    <w:rPr>
                                      <w:rFonts w:ascii="Dubai" w:hAnsi="Dubai" w:cs="Dubai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>شكوى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CB1B4C8" id="_x0000_s1040" type="#_x0000_t202" alt="&quot;&quot;" style="position:absolute;left:0;text-align:left;margin-left:22.55pt;margin-top:18.05pt;width:70.25pt;height:21.9pt;z-index:25175756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N2KPCwIAAPIDAAAOAAAAZHJzL2Uyb0RvYy54bWysU8tu2zAQvBfoPxC813rUdhzBcpAmTVEg&#10;fQBJP4CmKIsoyWVJ2pL79V1Slmskt6I6ECuSO7szO1zfDFqRg3BegqlpMcspEYZDI82upj+eH96t&#10;KPGBmYYpMKKmR+Hpzebtm3VvK1FCB6oRjiCI8VVva9qFYKss87wTmvkZWGHwsAWnWcBft8sax3pE&#10;1yor83yZ9eAa64AL73H3fjykm4TftoKHb23rRSCqpthbSKtL6zau2WbNqp1jtpP81Ab7hy40kwaL&#10;nqHuWWBk7+QrKC25Aw9tmHHQGbSt5CJxQDZF/oLNU8esSFxQHG/PMvn/B8u/Hr47Ihuc3XK+Whbz&#10;xbykxDCNs3oWQyAfYCBllKm3vsLbTxbvhwG3MSVR9vYR+E9PDNx1zOzErXPQd4I12GYRM7OL1BHH&#10;R5Bt/wUaLMP2ARLQ0DodNURVCKLjuI7nEcVWOG6ursviakEJx6PyalW8TyPMWDUlW+fDJwGaxKCm&#10;Dh2QwNnh0YfYDKumK7GWgQepVHKBMqSv6fWiXKSEixMtA5pUSY318/iNtokcP5omJQcm1RhjAWVO&#10;pCPPkXEYtsMo83wScwvNEWVwMJoSHxEGHbjflPRoyJr6X3vmBCXqs0Epo3unwE3BdgqY4Zha00DJ&#10;GN6F5PKR4y1K3MpEP85irHzqEY2VVDk9gujcy/906+9T3fwBAAD//wMAUEsDBBQABgAIAAAAIQCN&#10;HnX53wAAAAgBAAAPAAAAZHJzL2Rvd25yZXYueG1sTI/BTsMwEETvSPyDtZW4UadAQ5NmU1UITkio&#10;aThwdOJtEjVeh9htw9/jnuA0Ws1o5m22mUwvzjS6zjLCYh6BIK6t7rhB+Czf7lcgnFesVW+ZEH7I&#10;wSa/vclUqu2FCzrvfSNCCbtUIbTeD6mUrm7JKDe3A3HwDnY0yodzbKQe1SWUm14+RFEsjeo4LLRq&#10;oJeW6uP+ZBC2X1y8dt8f1a44FF1ZJhG/x0fEu9m0XYPwNPm/MFzxAzrkgamyJ9ZO9AhPy0VIIjzG&#10;Qa/+ahmDqBCekwRknsn/D+S/AAAA//8DAFBLAQItABQABgAIAAAAIQC2gziS/gAAAOEBAAATAAAA&#10;AAAAAAAAAAAAAAAAAABbQ29udGVudF9UeXBlc10ueG1sUEsBAi0AFAAGAAgAAAAhADj9If/WAAAA&#10;lAEAAAsAAAAAAAAAAAAAAAAALwEAAF9yZWxzLy5yZWxzUEsBAi0AFAAGAAgAAAAhAKU3Yo8LAgAA&#10;8gMAAA4AAAAAAAAAAAAAAAAALgIAAGRycy9lMm9Eb2MueG1sUEsBAi0AFAAGAAgAAAAhAI0edfnf&#10;AAAACAEAAA8AAAAAAAAAAAAAAAAAZQQAAGRycy9kb3ducmV2LnhtbFBLBQYAAAAABAAEAPMAAABx&#10;BQAAAAA=&#10;" filled="f" stroked="f">
                      <v:textbox inset="0,0,0,0">
                        <w:txbxContent>
                          <w:p w14:paraId="3A80AEC4" w14:textId="77777777" w:rsidR="0038239B" w:rsidRPr="00CD51BB" w:rsidRDefault="00037501" w:rsidP="0038239B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lang w:val="en-PH"/>
                              </w:rPr>
                            </w:pPr>
                            <w:r w:rsidRPr="00CD51BB">
                              <w:rPr>
                                <w:rFonts w:ascii="Dubai" w:hAnsi="Dubai" w:cs="Dubai"/>
                                <w:b/>
                                <w:bCs/>
                                <w:rtl/>
                                <w:lang w:val="ar"/>
                              </w:rPr>
                              <w:t>شكوى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455ADD" w:rsidRPr="00B6698C">
              <w:rPr>
                <w:rFonts w:cs="Dubai"/>
                <w:noProof/>
              </w:rPr>
              <w:drawing>
                <wp:inline distT="0" distB="0" distL="0" distR="0" wp14:anchorId="40E18BA3" wp14:editId="27B6BB31">
                  <wp:extent cx="1440000" cy="1440000"/>
                  <wp:effectExtent l="0" t="0" r="8255" b="8255"/>
                  <wp:docPr id="657884166" name="Picture 70" descr="وثيقة شكوى تُظهر الإبهام لأسفل داخل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57884166" name="Picture 70" descr="وثيقة شكوى تُظهر الإبهام لأسفل داخل فقاعة كلام."/>
                          <pic:cNvPicPr/>
                        </pic:nvPicPr>
                        <pic:blipFill>
                          <a:blip r:embed="rId13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84C5946" w14:textId="77777777" w:rsidR="00455ADD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تقديم </w:t>
            </w:r>
            <w:r w:rsidRPr="00B6698C">
              <w:rPr>
                <w:rStyle w:val="Strong"/>
                <w:rFonts w:cs="Dubai"/>
                <w:rtl/>
                <w:lang w:val="ar"/>
              </w:rPr>
              <w:t>شكوى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0E96185B" w14:textId="77777777" w:rsidTr="0017610E">
        <w:tc>
          <w:tcPr>
            <w:tcW w:w="2552" w:type="dxa"/>
            <w:vAlign w:val="center"/>
          </w:tcPr>
          <w:p w14:paraId="2CADA398" w14:textId="77777777" w:rsidR="004B78F7" w:rsidRPr="00B6698C" w:rsidRDefault="00037501" w:rsidP="00B6698C">
            <w:pPr>
              <w:pStyle w:val="Image"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8380B83" wp14:editId="091E69B9">
                  <wp:extent cx="1440000" cy="1440000"/>
                  <wp:effectExtent l="0" t="0" r="8255" b="8255"/>
                  <wp:docPr id="131285488" name="Picture 71" descr="شخص يرفع يده وبجواره فقاعة كلام بداخلها إبهام لأسف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1285488" name="Picture 71" descr="شخص يرفع يده وبجواره فقاعة كلام بداخلها إبهام لأسفل."/>
                          <pic:cNvPicPr/>
                        </pic:nvPicPr>
                        <pic:blipFill>
                          <a:blip r:embed="rId13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C69B931" w14:textId="77777777" w:rsidR="004B78F7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عندما تقوم بعمل شكوى، فأنت تخبر أحدهم أن شيئًا ما: </w:t>
            </w:r>
          </w:p>
          <w:p w14:paraId="1EF23E68" w14:textId="77777777" w:rsidR="004B78F7" w:rsidRPr="00B6698C" w:rsidRDefault="00037501" w:rsidP="00B6698C">
            <w:pPr>
              <w:pStyle w:val="ListParagraph"/>
              <w:numPr>
                <w:ilvl w:val="0"/>
                <w:numId w:val="23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سار على نحو خاطئ </w:t>
            </w:r>
          </w:p>
          <w:p w14:paraId="4E50D8B3" w14:textId="77777777" w:rsidR="004B78F7" w:rsidRPr="00B6698C" w:rsidRDefault="00037501" w:rsidP="00B6698C">
            <w:pPr>
              <w:pStyle w:val="ListParagraph"/>
              <w:numPr>
                <w:ilvl w:val="0"/>
                <w:numId w:val="23"/>
              </w:num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لا يعمل بشكل جيد.</w:t>
            </w:r>
          </w:p>
        </w:tc>
      </w:tr>
      <w:tr w:rsidR="004F407F" w:rsidRPr="00B6698C" w14:paraId="5B3DA834" w14:textId="77777777" w:rsidTr="0017610E">
        <w:trPr>
          <w:trHeight w:val="3855"/>
        </w:trPr>
        <w:tc>
          <w:tcPr>
            <w:tcW w:w="2552" w:type="dxa"/>
            <w:vAlign w:val="center"/>
          </w:tcPr>
          <w:p w14:paraId="2F311FEB" w14:textId="77777777" w:rsidR="008E6BDF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6ECA9C78" wp14:editId="6DE1A59F">
                  <wp:extent cx="1483360" cy="1483360"/>
                  <wp:effectExtent l="0" t="0" r="2540" b="2540"/>
                  <wp:docPr id="687223094" name="Picture 13" descr="مشارك يفكر مع ثلاث فقاعات تفكير. تُظهر فقاعة التفكير الأولى مقدم خدمة مع علامة صح، بينما تُظهر الثانية إبهاماً لأعلى، وتظهر الثالثة علامة صح وعلامة خطأ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87223094" name="Picture 13" descr="مشارك يفكر مع ثلاث فقاعات تفكير. تُظهر فقاعة التفكير الأولى مقدم خدمة مع علامة صح، بينما تُظهر الثانية إبهاماً لأعلى، وتظهر الثالثة علامة صح وعلامة خطأ."/>
                          <pic:cNvPicPr/>
                        </pic:nvPicPr>
                        <pic:blipFill>
                          <a:blip r:embed="rId1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0AA25171" w14:textId="77777777" w:rsidR="008E6BDF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عدد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 يشاركون أنهم يفهمون:</w:t>
            </w:r>
          </w:p>
          <w:p w14:paraId="101B1214" w14:textId="77777777" w:rsidR="008E6BDF" w:rsidRPr="00B6698C" w:rsidRDefault="00037501" w:rsidP="00B6698C">
            <w:pPr>
              <w:pStyle w:val="ListParagraph"/>
              <w:numPr>
                <w:ilvl w:val="0"/>
                <w:numId w:val="2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كيفية معرفة ما إذا كان مقدم الخدمة مناسبًا لهم</w:t>
            </w:r>
          </w:p>
          <w:p w14:paraId="79913B51" w14:textId="77777777" w:rsidR="008E6BDF" w:rsidRPr="00B6698C" w:rsidRDefault="00037501" w:rsidP="00B6698C">
            <w:pPr>
              <w:pStyle w:val="ListParagraph"/>
              <w:numPr>
                <w:ilvl w:val="0"/>
                <w:numId w:val="2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كيفية تقديم شكوى</w:t>
            </w:r>
          </w:p>
          <w:p w14:paraId="539D7927" w14:textId="77777777" w:rsidR="008E6BDF" w:rsidRPr="00B6698C" w:rsidRDefault="00037501" w:rsidP="00B6698C">
            <w:pPr>
              <w:pStyle w:val="ListParagraph"/>
              <w:numPr>
                <w:ilvl w:val="0"/>
                <w:numId w:val="2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Style w:val="Strong"/>
                <w:rFonts w:cs="Dubai"/>
                <w:rtl/>
                <w:lang w:val="ar"/>
              </w:rPr>
              <w:t>حقوقهم</w:t>
            </w:r>
            <w:r w:rsidRPr="00B6698C">
              <w:rPr>
                <w:rFonts w:cs="Dubai"/>
                <w:rtl/>
                <w:lang w:val="ar"/>
              </w:rPr>
              <w:t xml:space="preserve"> في الاختيار والتحكم.</w:t>
            </w:r>
          </w:p>
        </w:tc>
      </w:tr>
      <w:tr w:rsidR="004F407F" w:rsidRPr="00B6698C" w14:paraId="27D5385C" w14:textId="77777777" w:rsidTr="0017610E">
        <w:trPr>
          <w:trHeight w:val="3855"/>
        </w:trPr>
        <w:tc>
          <w:tcPr>
            <w:tcW w:w="2552" w:type="dxa"/>
            <w:vAlign w:val="center"/>
          </w:tcPr>
          <w:p w14:paraId="676AC754" w14:textId="77777777" w:rsidR="008E6BDF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9616" behindDoc="0" locked="0" layoutInCell="1" allowOverlap="1" wp14:anchorId="049BB2AF" wp14:editId="7DDDD84B">
                      <wp:simplePos x="0" y="0"/>
                      <wp:positionH relativeFrom="column">
                        <wp:posOffset>276225</wp:posOffset>
                      </wp:positionH>
                      <wp:positionV relativeFrom="paragraph">
                        <wp:posOffset>376555</wp:posOffset>
                      </wp:positionV>
                      <wp:extent cx="892175" cy="450215"/>
                      <wp:effectExtent l="0" t="0" r="3175" b="6985"/>
                      <wp:wrapNone/>
                      <wp:docPr id="9735085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4502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00EE286" w14:textId="77777777" w:rsidR="0099120F" w:rsidRPr="007138E6" w:rsidRDefault="00037501" w:rsidP="0099120F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34"/>
                                      <w:szCs w:val="34"/>
                                      <w:lang w:val="en-PH"/>
                                    </w:rPr>
                                  </w:pPr>
                                  <w:r w:rsidRPr="007138E6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34"/>
                                      <w:szCs w:val="34"/>
                                      <w:rtl/>
                                      <w:lang w:val="ar"/>
                                    </w:rPr>
                                    <w:t>الحقوق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49BB2AF" id="_x0000_s1041" type="#_x0000_t202" alt="&quot;&quot;" style="position:absolute;left:0;text-align:left;margin-left:21.75pt;margin-top:29.65pt;width:70.25pt;height:35.45pt;z-index:25175961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5M+t/gEAANcDAAAOAAAAZHJzL2Uyb0RvYy54bWysU9uO0zAQfUfiHyy/01yWsN2o6Qp2WYS0&#10;XKRdPsBxnMbC9hjbbVK+nrHTlAreEHmwJh7PmTnHx5vbSStyEM5LMA0tVjklwnDopNk19Nvzw6s1&#10;JT4w0zEFRjT0KDy93b58sRltLUoYQHXCEQQxvh5tQ4cQbJ1lng9CM78CKwwme3CaBfx1u6xzbER0&#10;rbIyz99kI7jOOuDCe9y9n5N0m/D7XvDwpe+9CEQ1FGcLaXVpbeOabTes3jlmB8lPY7B/mEIzabDp&#10;GeqeBUb2Tv4FpSV34KEPKw46g76XXCQOyKbI/2DzNDArEhcUx9uzTP7/wfLPh6+OyK6hN9dXVb6u&#10;iitKDNN4Vc9iCuQdTKSMKo3W13j4yeLxMOE23nZi7O0j8O+eGLgbmNmJt87BOAjW4ZRFrMwuSmcc&#10;H0Ha8RN02IbtAySgqXc6SoiiEETH2zqebyiOwnFzfVMW1xUlHFOvq7wsqtSB1UuxdT58EKBJDBrq&#10;0AAJnB0efYjDsHo5EnsZeJBKJRMoQ0ZUoSqrVHCR0TKgR5XU2D+P3+yayPG96VJxYFLNMTZQ5kQ6&#10;8pwZh6mdksrzwFGRFrojyuBg9iS+IQwGcD8pGdGPDfU/9swJStRHg1JG8y6BW4J2CZjhWNrQQMkc&#10;3oVk8kV+dE/ifnJ6tOflf5r393vc/gIAAP//AwBQSwMEFAAGAAgAAAAhAE/yO+3fAAAACQEAAA8A&#10;AABkcnMvZG93bnJldi54bWxMj8FOwzAQRO9I/IO1SNyoTdNWbYhTVQhOSIg0HDg68TaJGq9D7Lbh&#10;79me4LajGc2+ybaT68UZx9B50vA4UyCQam87ajR8lq8PaxAhGrKm94QafjDANr+9yUxq/YUKPO9j&#10;I7iEQmo0tDEOqZShbtGZMPMDEnsHPzoTWY6NtKO5cLnr5VyplXSmI/7QmgGfW6yP+5PTsPui4qX7&#10;fq8+ikPRleVG0dvqqPX93bR7AhFxin9huOIzOuTMVPkT2SB6DYtkyUkNy00C4uqvF7yt4iNRc5B5&#10;Jv8vyH8BAAD//wMAUEsBAi0AFAAGAAgAAAAhALaDOJL+AAAA4QEAABMAAAAAAAAAAAAAAAAAAAAA&#10;AFtDb250ZW50X1R5cGVzXS54bWxQSwECLQAUAAYACAAAACEAOP0h/9YAAACUAQAACwAAAAAAAAAA&#10;AAAAAAAvAQAAX3JlbHMvLnJlbHNQSwECLQAUAAYACAAAACEAZeTPrf4BAADXAwAADgAAAAAAAAAA&#10;AAAAAAAuAgAAZHJzL2Uyb0RvYy54bWxQSwECLQAUAAYACAAAACEAT/I77d8AAAAJAQAADwAAAAAA&#10;AAAAAAAAAABYBAAAZHJzL2Rvd25yZXYueG1sUEsFBgAAAAAEAAQA8wAAAGQFAAAAAA==&#10;" filled="f" stroked="f">
                      <v:textbox inset="0,0,0,0">
                        <w:txbxContent>
                          <w:p w14:paraId="000EE286" w14:textId="77777777" w:rsidR="0099120F" w:rsidRPr="007138E6" w:rsidRDefault="00037501" w:rsidP="0099120F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34"/>
                                <w:szCs w:val="34"/>
                                <w:lang w:val="en-PH"/>
                              </w:rPr>
                            </w:pPr>
                            <w:r w:rsidRPr="007138E6">
                              <w:rPr>
                                <w:rFonts w:ascii="Dubai" w:hAnsi="Dubai" w:cs="Dubai"/>
                                <w:b/>
                                <w:bCs/>
                                <w:sz w:val="34"/>
                                <w:szCs w:val="34"/>
                                <w:rtl/>
                                <w:lang w:val="ar"/>
                              </w:rPr>
                              <w:t>الحقوق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2626D" w:rsidRPr="00B6698C">
              <w:rPr>
                <w:rFonts w:cs="Dubai"/>
                <w:noProof/>
              </w:rPr>
              <w:drawing>
                <wp:inline distT="0" distB="0" distL="0" distR="0" wp14:anchorId="20BB805C" wp14:editId="543804D7">
                  <wp:extent cx="1483360" cy="1483360"/>
                  <wp:effectExtent l="0" t="0" r="2540" b="2540"/>
                  <wp:docPr id="1518759341" name="Picture 72" descr="وثيقة عليها كلمة «الحقوق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18759341" name="Picture 72" descr="وثيقة عليها كلمة «الحقوق»."/>
                          <pic:cNvPicPr/>
                        </pic:nvPicPr>
                        <pic:blipFill>
                          <a:blip r:embed="rId14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66DC5B3" w14:textId="77777777" w:rsidR="008E6BDF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الحقوق هي قواعد حول كيف يجب على الناس معاملتك:</w:t>
            </w:r>
          </w:p>
          <w:p w14:paraId="3C4611E2" w14:textId="77777777" w:rsidR="008E6BDF" w:rsidRPr="00B6698C" w:rsidRDefault="00037501" w:rsidP="00B6698C">
            <w:pPr>
              <w:pStyle w:val="ListParagraph"/>
              <w:numPr>
                <w:ilvl w:val="0"/>
                <w:numId w:val="21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بإنصاف </w:t>
            </w:r>
          </w:p>
          <w:p w14:paraId="6728EB3C" w14:textId="77777777" w:rsidR="008E6BDF" w:rsidRPr="00B6698C" w:rsidRDefault="00037501" w:rsidP="00B6698C">
            <w:pPr>
              <w:pStyle w:val="ListParagraph"/>
              <w:numPr>
                <w:ilvl w:val="0"/>
                <w:numId w:val="21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بمساواة.</w:t>
            </w:r>
          </w:p>
        </w:tc>
      </w:tr>
    </w:tbl>
    <w:p w14:paraId="39DFF9EA" w14:textId="77777777" w:rsidR="00766698" w:rsidRPr="00B6698C" w:rsidRDefault="00037501" w:rsidP="00B6698C">
      <w:pPr>
        <w:pStyle w:val="Heading3"/>
        <w:bidi/>
        <w:spacing w:before="60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703296" behindDoc="1" locked="0" layoutInCell="1" allowOverlap="1" wp14:anchorId="041E8786" wp14:editId="7502A895">
                <wp:simplePos x="0" y="0"/>
                <wp:positionH relativeFrom="margin">
                  <wp:posOffset>-26366</wp:posOffset>
                </wp:positionH>
                <wp:positionV relativeFrom="paragraph">
                  <wp:posOffset>647065</wp:posOffset>
                </wp:positionV>
                <wp:extent cx="5786755" cy="241300"/>
                <wp:effectExtent l="19050" t="19050" r="42545" b="25400"/>
                <wp:wrapNone/>
                <wp:docPr id="519910894" name="Group 51991089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402927123" name="Straight Connector 1402927123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78533476" name="Oval 87853347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94DC7EA" id="Group 519910894" o:spid="_x0000_s1026" alt="&quot;&quot;" style="position:absolute;margin-left:-2.1pt;margin-top:50.95pt;width:455.65pt;height:19pt;flip:x;z-index:-25161318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+pVyrfgMAAD4JAAAOAAAAZHJzL2Uyb0RvYy54bWy8Vttu2zgQfV+g/0DwvdHFlmULkYvUXWcf&#10;giZoWvSZoagLQJEsyUTOfn2HlCilabrd7QL1g8zLzJA8cw6H529OPUcPTJtOihInZzFGTFBZdaIp&#10;8aePx9dbjIwloiJcClbiR2bwm/2rP84HVbBUtpJXTCMIIkwxqBK31qoiigxtWU/MmVRMwGQtdU8s&#10;dHUTVZoMEL3nURrHm2iQulJaUmYMjL4bJ/Hex69rRu11XRtmES8x7M36r/bfO/eN9uekaDRRbUen&#10;bZBf2EVPOgGLzqHeEUvQve6+C9V3VEsja3tGZR/Juu4o82eA0yTxs9Ncanmv/FmaYmjUDBNA+wyn&#10;Xw5L3z/caNRVJc6S3S6Jt7s1RoL0kCq/OlqGAapBNQV4XGp1q270NNCMPXf6U617VPNO/QVc8HjA&#10;CdHJw/04w81OFlEYzPLtJs8yjCjMpetkFU/5oC0kzbklyTaH+cWVtn8uzvkqyWfnbO2do3ET+/PI&#10;7XXe2qCAXmZB0Pw/BG9bophPjHF4TAgm6zjdpXmSrgKEt1aTrmktOkghgItSoydGHj8f4CAmNE1h&#10;ANgApfufAFyQAJg26XYk7oJksslX6QjGtziQQmljL5nskWuUmHfCbZ0U5OHKWNgDQBZM3DAXaCjx&#10;aptANhAloEktKrccIBq251v2kbPR4QOrgUIuXz6wFy87cI0eCMiOUMqETXwIFx6snVvdcT47xj93&#10;nOydK/PC/i/Os4dfWQo7O/edkPql1e0pbLke7QMC47kdBHeyevSJ89AAv5xCfgPRtvk2W63W+Sbw&#10;7BqARsvoQqxZpiFzQR4zsbIsyzcZUGcRWWAVSNKpKsjzucIW2kzMYhyUb/6RXEbyrjpC5l0ejG7u&#10;ZpYcj4dDvJ5I8o3ZU0J6tx/G2LxNdwDKyOknMYDhXIT0eX39iMDpS0wIBPaLt6RiI6+zGH5hMVev&#10;HOW9nF7m+L8Qx+/mOJ9l+ROOIy3H0mkUPXZwj1wRY2+IhloJBIH6b6/hU3MJV4ecWhi1Uv/90riz&#10;hwsYZjEaoPaW2Hy5J5oBne/7g4Q7I4FXg6K+CfG15aFZa9l/hpJ/4SLAFBEU4pSYWh06BzvWd3g0&#10;UHZx4c2g2Cpir8StouGWcnfex9NnotVEXwu8fy/D1f7d/TjaTiwalT91vPB9vYEi7QkwPSjcK+Bp&#10;39svz579VwAAAP//AwBQSwMEFAAGAAgAAAAhAHvLm2HfAAAACgEAAA8AAABkcnMvZG93bnJldi54&#10;bWxMj01PwzAMhu9I/IfISNy2pKMCWppOExIIIS4rH9oxa0wb0ThVk23l32NOcPTrR68fV+vZD+KI&#10;U3SBNGRLBQKpDdZRp+Ht9WFxCyImQ9YMgVDDN0ZY1+dnlSltONEWj03qBJdQLI2GPqWxlDK2PXoT&#10;l2FE4t1nmLxJPE6dtJM5cbkf5Eqpa+mNI77QmxHve2y/moPX8L5xOeYfu+cX1SI+Wbl7bFyu9eXF&#10;vLkDkXBOfzD86rM61Oy0DweyUQwaFvmKSc5VVoBgoFA3GYg9J1dFAbKu5P8X6h8AAAD//wMAUEsB&#10;Ai0AFAAGAAgAAAAhALaDOJL+AAAA4QEAABMAAAAAAAAAAAAAAAAAAAAAAFtDb250ZW50X1R5cGVz&#10;XS54bWxQSwECLQAUAAYACAAAACEAOP0h/9YAAACUAQAACwAAAAAAAAAAAAAAAAAvAQAAX3JlbHMv&#10;LnJlbHNQSwECLQAUAAYACAAAACEAvqVcq34DAAA+CQAADgAAAAAAAAAAAAAAAAAuAgAAZHJzL2Uy&#10;b0RvYy54bWxQSwECLQAUAAYACAAAACEAe8ubYd8AAAAKAQAADwAAAAAAAAAAAAAAAADYBQAAZHJz&#10;L2Rvd25yZXYueG1sUEsFBgAAAAAEAAQA8wAAAOQGAAAAAA==&#10;">
                <v:line id="Straight Connector 1402927123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ZaG7ygAAAOMAAAAPAAAAZHJzL2Rvd25yZXYueG1sRE9La8JA&#10;EL4L/odlCr0U3ZgWtamrtJZCQQ8+AuY4ZKdJMDsbshuN/75bKHic7z2LVW9qcaHWVZYVTMYRCOLc&#10;6ooLBenxazQH4TyyxtoyKbiRg9VyOFhgou2V93Q5+EKEEHYJKii9bxIpXV6SQTe2DXHgfmxr0Iez&#10;LaRu8RrCTS3jKJpKgxWHhhIbWpeUnw+dUXC67dfd7rORWZ1m2fa0eUq7j06px4f+/Q2Ep97fxf/u&#10;bx3mv0TxazybxM/w91MAQC5/AQAA//8DAFBLAQItABQABgAIAAAAIQDb4fbL7gAAAIUBAAATAAAA&#10;AAAAAAAAAAAAAAAAAABbQ29udGVudF9UeXBlc10ueG1sUEsBAi0AFAAGAAgAAAAhAFr0LFu/AAAA&#10;FQEAAAsAAAAAAAAAAAAAAAAAHwEAAF9yZWxzLy5yZWxzUEsBAi0AFAAGAAgAAAAhAAxlobvKAAAA&#10;4wAAAA8AAAAAAAAAAAAAAAAABwIAAGRycy9kb3ducmV2LnhtbFBLBQYAAAAAAwADALcAAAD+AgAA&#10;AAA=&#10;" strokecolor="#65276f [3044]" strokeweight="3pt">
                  <v:stroke endcap="round"/>
                </v:line>
                <v:oval id="Oval 878533476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PQKryygAAAOIAAAAPAAAAZHJzL2Rvd25yZXYueG1sRI9Pa8JA&#10;FMTvBb/D8gRvdaO2MURXiUpBb/XPweMj+0yi2bchu2r67btCocdhZn7DzJedqcWDWldZVjAaRiCI&#10;c6srLhScjl/vCQjnkTXWlknBDzlYLnpvc0y1ffKeHgdfiABhl6KC0vsmldLlJRl0Q9sQB+9iW4M+&#10;yLaQusVngJtajqMolgYrDgslNrQuKb8d7kZBfJb7jcz8/ZZtu+96tb6aeHdVatDvshkIT53/D/+1&#10;t1pBMk0+J5OPaQyvS+EOyMUvAAAA//8DAFBLAQItABQABgAIAAAAIQDb4fbL7gAAAIUBAAATAAAA&#10;AAAAAAAAAAAAAAAAAABbQ29udGVudF9UeXBlc10ueG1sUEsBAi0AFAAGAAgAAAAhAFr0LFu/AAAA&#10;FQEAAAsAAAAAAAAAAAAAAAAAHwEAAF9yZWxzLy5yZWxzUEsBAi0AFAAGAAgAAAAhAM9AqvLKAAAA&#10;4gAAAA8AAAAAAAAAAAAAAAAABwIAAGRycy9kb3ducmV2LnhtbFBLBQYAAAAAAwADALcAAAD+AgAA&#10;AAA=&#10;" fillcolor="#ffcc04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21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74B4D842" w14:textId="77777777" w:rsidTr="0017610E">
        <w:tc>
          <w:tcPr>
            <w:tcW w:w="2551" w:type="dxa"/>
            <w:vAlign w:val="center"/>
          </w:tcPr>
          <w:p w14:paraId="60834D56" w14:textId="77777777" w:rsidR="004B78F7" w:rsidRPr="00B6698C" w:rsidRDefault="00037501" w:rsidP="00B6698C">
            <w:pPr>
              <w:pStyle w:val="Image"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1664" behindDoc="0" locked="0" layoutInCell="1" allowOverlap="1" wp14:anchorId="50041196" wp14:editId="4E7524DD">
                      <wp:simplePos x="0" y="0"/>
                      <wp:positionH relativeFrom="column">
                        <wp:posOffset>304165</wp:posOffset>
                      </wp:positionH>
                      <wp:positionV relativeFrom="paragraph">
                        <wp:posOffset>522605</wp:posOffset>
                      </wp:positionV>
                      <wp:extent cx="892175" cy="234315"/>
                      <wp:effectExtent l="0" t="0" r="3175" b="13335"/>
                      <wp:wrapNone/>
                      <wp:docPr id="96068624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343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7B7C9B75" w14:textId="77777777" w:rsidR="0099120F" w:rsidRPr="007138E6" w:rsidRDefault="00037501" w:rsidP="0099120F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34"/>
                                      <w:szCs w:val="34"/>
                                      <w:lang w:val="en-PH"/>
                                    </w:rPr>
                                  </w:pPr>
                                  <w:r w:rsidRPr="007138E6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34"/>
                                      <w:szCs w:val="34"/>
                                      <w:rtl/>
                                      <w:lang w:val="ar"/>
                                    </w:rPr>
                                    <w:t>قواعد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0041196" id="_x0000_s1042" type="#_x0000_t202" alt="&quot;&quot;" style="position:absolute;left:0;text-align:left;margin-left:23.95pt;margin-top:41.15pt;width:70.25pt;height:18.45pt;z-index:25176166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hUUn/wEAANcDAAAOAAAAZHJzL2Uyb0RvYy54bWysU8tu2zAQvBfoPxC813o4dh3BctAmTVEg&#10;fQBJP4CmKIsoyWVJ2pL79VlSlmOkt6I6ECsud3ZnOFzfDFqRg3BegqlpMcspEYZDI82upj+f7t+t&#10;KPGBmYYpMKKmR+Hpzebtm3VvK1FCB6oRjiCI8VVva9qFYKss87wTmvkZWGEw2YLTLOCv22WNYz2i&#10;a5WVeb7MenCNdcCF97h7NybpJuG3reDhe9t6EYiqKc4W0urSuo1rtlmzaueY7SQ/jcH+YQrNpMGm&#10;Z6g7FhjZO/kXlJbcgYc2zDjoDNpWcpE4IJsif8XmsWNWJC4ojrdnmfz/g+XfDj8ckU1Nr5f5crUs&#10;r+aUGKbxqp7EEMhHGEgZVeqtr/Dwo8XjYcBtvO3E2NsH4L88MXDbMbMTH5yDvhOswSmLWJldlI44&#10;PoJs+6/QYBu2D5CAhtbpKCGKQhAdb+t4vqE4CsfN1XVZvF9QwjFVzq/mxSJ1YNVUbJ0PnwVoEoOa&#10;OjRAAmeHBx/iMKyajsReBu6lUskEypAeVViUi1RwkdEyoEeV1Ng/j9/omsjxk2lScWBSjTE2UOZE&#10;OvIcGYdhOySVi+Uk5haaI8rgYPQkviEMOnB/KOnRjzX1v/fMCUrUF4NSRvNOgZuC7RQww7G0poGS&#10;MbwNyeST/OiexP3k9GjPy/8078t73DwDAAD//wMAUEsDBBQABgAIAAAAIQCuUdKZ3wAAAAkBAAAP&#10;AAAAZHJzL2Rvd25yZXYueG1sTI/BbsIwEETvlfoP1lbqrTikCJI0DkJVe6qEGsKhRydeEot4ncYG&#10;0r/HnMptVjOaeZuvJ9OzM45OWxIwn0XAkBqrNLUC9tXnSwLMeUlK9pZQwB86WBePD7nMlL1Qieed&#10;b1koIZdJAZ33Q8a5azo00s3sgBS8gx2N9OEcW65GeQnlpudxFC25kZrCQicHfO+wOe5ORsDmh8oP&#10;/butv8tDqasqjehreRTi+WnavAHzOPn/MNzwAzoUgam2J1KO9QIWqzQkBSTxK7CbnyQLYHUQ8zQG&#10;XuT8/oPiCgAA//8DAFBLAQItABQABgAIAAAAIQC2gziS/gAAAOEBAAATAAAAAAAAAAAAAAAAAAAA&#10;AABbQ29udGVudF9UeXBlc10ueG1sUEsBAi0AFAAGAAgAAAAhADj9If/WAAAAlAEAAAsAAAAAAAAA&#10;AAAAAAAALwEAAF9yZWxzLy5yZWxzUEsBAi0AFAAGAAgAAAAhALGFRSf/AQAA1wMAAA4AAAAAAAAA&#10;AAAAAAAALgIAAGRycy9lMm9Eb2MueG1sUEsBAi0AFAAGAAgAAAAhAK5R0pnfAAAACQEAAA8AAAAA&#10;AAAAAAAAAAAAWQQAAGRycy9kb3ducmV2LnhtbFBLBQYAAAAABAAEAPMAAABlBQAAAAA=&#10;" filled="f" stroked="f">
                      <v:textbox inset="0,0,0,0">
                        <w:txbxContent>
                          <w:p w14:paraId="7B7C9B75" w14:textId="77777777" w:rsidR="0099120F" w:rsidRPr="007138E6" w:rsidRDefault="00037501" w:rsidP="0099120F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34"/>
                                <w:szCs w:val="34"/>
                                <w:lang w:val="en-PH"/>
                              </w:rPr>
                            </w:pPr>
                            <w:r w:rsidRPr="007138E6">
                              <w:rPr>
                                <w:rFonts w:ascii="Dubai" w:hAnsi="Dubai" w:cs="Dubai"/>
                                <w:b/>
                                <w:bCs/>
                                <w:sz w:val="34"/>
                                <w:szCs w:val="34"/>
                                <w:rtl/>
                                <w:lang w:val="ar"/>
                              </w:rPr>
                              <w:t>قواعد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D1AC2" w:rsidRPr="00B6698C">
              <w:rPr>
                <w:rFonts w:cs="Dubai"/>
                <w:noProof/>
              </w:rPr>
              <w:drawing>
                <wp:inline distT="0" distB="0" distL="0" distR="0" wp14:anchorId="3795B205" wp14:editId="04DB2B15">
                  <wp:extent cx="1482725" cy="1482725"/>
                  <wp:effectExtent l="0" t="0" r="3175" b="3175"/>
                  <wp:docPr id="1240535288" name="Picture 73" descr="وثيقة قواعد تعرض قائمة من علامات صح وخطأ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0535288" name="Picture 73" descr="وثيقة قواعد تعرض قائمة من علامات صح وخطأ."/>
                          <pic:cNvPicPr/>
                        </pic:nvPicPr>
                        <pic:blipFill>
                          <a:blip r:embed="rId14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83AD973" w14:textId="77777777" w:rsidR="004B78F7" w:rsidRPr="00B6698C" w:rsidRDefault="00037501" w:rsidP="00B6698C">
            <w:pPr>
              <w:bidi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سنعمل مع 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لوضع قواعد جديدة يجب على مقدمي الخدمة اتباعها.</w:t>
            </w:r>
          </w:p>
        </w:tc>
      </w:tr>
    </w:tbl>
    <w:p w14:paraId="58D940C1" w14:textId="77777777" w:rsidR="0039501C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bidiVisual/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4F407F" w:rsidRPr="00B6698C" w14:paraId="3B85B82D" w14:textId="77777777" w:rsidTr="0017610E">
        <w:tc>
          <w:tcPr>
            <w:tcW w:w="2551" w:type="dxa"/>
            <w:vAlign w:val="center"/>
          </w:tcPr>
          <w:p w14:paraId="219611CB" w14:textId="77777777" w:rsidR="008E6BDF" w:rsidRPr="00B6698C" w:rsidRDefault="008E6BDF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15355EE2" w14:textId="77777777" w:rsidR="008E6BDF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ستركز هذه القواعد على الكيفية التي يجب أن يقدم بها مقدمو الخدمة خدمات: </w:t>
            </w:r>
          </w:p>
        </w:tc>
      </w:tr>
      <w:tr w:rsidR="004F407F" w:rsidRPr="00B6698C" w14:paraId="5093F31D" w14:textId="77777777" w:rsidTr="0017610E">
        <w:tc>
          <w:tcPr>
            <w:tcW w:w="2551" w:type="dxa"/>
            <w:vAlign w:val="center"/>
          </w:tcPr>
          <w:p w14:paraId="13F77968" w14:textId="77777777" w:rsidR="008D1AC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710801F" wp14:editId="7F1007A4">
                  <wp:extent cx="1440000" cy="1440000"/>
                  <wp:effectExtent l="0" t="0" r="8255" b="8255"/>
                  <wp:docPr id="22738112" name="Picture 74" descr="موظف NDIS يدعم أحد المشاركين وبجوارهما رمز ال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738112" name="Picture 74" descr="موظف NDIS يدعم أحد المشاركين وبجوارهما رمز الأمان."/>
                          <pic:cNvPicPr/>
                        </pic:nvPicPr>
                        <pic:blipFill>
                          <a:blip r:embed="rId1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7F94334" w14:textId="77777777" w:rsidR="008D1AC2" w:rsidRPr="00B6698C" w:rsidRDefault="00037501" w:rsidP="00B6698C">
            <w:pPr>
              <w:pStyle w:val="ListParagraph"/>
              <w:numPr>
                <w:ilvl w:val="0"/>
                <w:numId w:val="2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آمنة للاستخدام من قبل جميع الثقافات</w:t>
            </w:r>
          </w:p>
        </w:tc>
      </w:tr>
      <w:tr w:rsidR="004F407F" w:rsidRPr="00B6698C" w14:paraId="499436EF" w14:textId="77777777" w:rsidTr="0017610E">
        <w:tc>
          <w:tcPr>
            <w:tcW w:w="2551" w:type="dxa"/>
            <w:vAlign w:val="center"/>
          </w:tcPr>
          <w:p w14:paraId="56E2757A" w14:textId="77777777" w:rsidR="008D1AC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5020B60" wp14:editId="5A7B31D2">
                  <wp:extent cx="1440000" cy="1440000"/>
                  <wp:effectExtent l="0" t="0" r="8255" b="8255"/>
                  <wp:docPr id="713944535" name="Picture 75" descr="موظف NDIS يدعم أحد المشاركي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13944535" name="Picture 75" descr="موظف NDIS يدعم أحد المشاركين."/>
                          <pic:cNvPicPr/>
                        </pic:nvPicPr>
                        <pic:blipFill>
                          <a:blip r:embed="rId14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8C1B046" w14:textId="422A1661" w:rsidR="008D1AC2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تدعم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الذين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عانوا من الصدمة.</w:t>
            </w:r>
          </w:p>
        </w:tc>
      </w:tr>
      <w:tr w:rsidR="004F407F" w:rsidRPr="00B6698C" w14:paraId="48A33BBF" w14:textId="77777777" w:rsidTr="0017610E">
        <w:tc>
          <w:tcPr>
            <w:tcW w:w="2551" w:type="dxa"/>
            <w:vAlign w:val="center"/>
          </w:tcPr>
          <w:p w14:paraId="560C4FEE" w14:textId="77777777" w:rsidR="008E6BDF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3333E39" wp14:editId="1FE6F0FE">
                  <wp:extent cx="1440000" cy="1440000"/>
                  <wp:effectExtent l="0" t="0" r="8255" b="8255"/>
                  <wp:docPr id="1515690592" name="Picture 76" descr="شخص يمرر وثيقة إلى شخص آخ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15690592" name="Picture 76" descr="شخص يمرر وثيقة إلى شخص آخر."/>
                          <pic:cNvPicPr/>
                        </pic:nvPicPr>
                        <pic:blipFill>
                          <a:blip r:embed="rId14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16346E3" w14:textId="77777777" w:rsidR="008E6BDF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عندما نضع هذه القواعد، فإننا سنشاركها مع مقدمي الخدمة والمشاركين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08636C51" w14:textId="77777777" w:rsidTr="0017610E">
        <w:tc>
          <w:tcPr>
            <w:tcW w:w="2551" w:type="dxa"/>
            <w:vAlign w:val="center"/>
          </w:tcPr>
          <w:p w14:paraId="3937DA97" w14:textId="77777777" w:rsidR="00981B48" w:rsidRPr="00B6698C" w:rsidRDefault="00037501" w:rsidP="00B6698C">
            <w:pPr>
              <w:pStyle w:val="Image"/>
              <w:spacing w:before="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9B80368" wp14:editId="2367A365">
                  <wp:extent cx="1440000" cy="1440000"/>
                  <wp:effectExtent l="0" t="0" r="8255" b="8255"/>
                  <wp:docPr id="1858900725" name="Picture 78" descr="مقدم خدمة ومشارك وفوقهما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58900725" name="Picture 78" descr="مقدم خدمة ومشارك وفوقهما فقاعة كلام."/>
                          <pic:cNvPicPr/>
                        </pic:nvPicPr>
                        <pic:blipFill>
                          <a:blip r:embed="rId1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EC9A248" w14:textId="77777777" w:rsidR="00981B48" w:rsidRPr="00B6698C" w:rsidRDefault="00037501" w:rsidP="00B6698C">
            <w:pPr>
              <w:bidi/>
              <w:spacing w:before="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سنستمع إلى ما يقوله مقدمو الخدمة والمشاركون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حول مدى نجاح القواعد.</w:t>
            </w:r>
          </w:p>
        </w:tc>
      </w:tr>
      <w:tr w:rsidR="004F407F" w:rsidRPr="00B6698C" w14:paraId="7D60F9B9" w14:textId="77777777" w:rsidTr="0017610E">
        <w:tc>
          <w:tcPr>
            <w:tcW w:w="2551" w:type="dxa"/>
            <w:vAlign w:val="center"/>
          </w:tcPr>
          <w:p w14:paraId="693F0FD4" w14:textId="77777777" w:rsidR="00981B48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9F421D9" wp14:editId="05C3589A">
                  <wp:extent cx="1440000" cy="1440000"/>
                  <wp:effectExtent l="0" t="0" r="8255" b="8255"/>
                  <wp:docPr id="1181985076" name="Picture 79" descr="مقدم خدمة يرفع يده وتحته وفوقه 3 خدمات. تشمل خفاقة وعصا فرد وشاحنة ومقدم خدمة يدعم أحد المشاركي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81985076" name="Picture 79" descr="مقدم خدمة يرفع يده وتحته وفوقه 3 خدمات. تشمل خفاقة وعصا فرد وشاحنة ومقدم خدمة يدعم أحد المشاركين."/>
                          <pic:cNvPicPr/>
                        </pic:nvPicPr>
                        <pic:blipFill>
                          <a:blip r:embed="rId14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334F1EE5" w14:textId="77777777" w:rsidR="00981B4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 مقدمي الخدمة الذين يقدمون خدمات تتبع هذه القواعد.</w:t>
            </w:r>
          </w:p>
        </w:tc>
      </w:tr>
    </w:tbl>
    <w:p w14:paraId="0C5939CD" w14:textId="77777777" w:rsidR="00766698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05344" behindDoc="1" locked="0" layoutInCell="1" allowOverlap="1" wp14:anchorId="322ACC76" wp14:editId="5011A4B6">
                <wp:simplePos x="0" y="0"/>
                <wp:positionH relativeFrom="margin">
                  <wp:posOffset>33351</wp:posOffset>
                </wp:positionH>
                <wp:positionV relativeFrom="paragraph">
                  <wp:posOffset>262890</wp:posOffset>
                </wp:positionV>
                <wp:extent cx="5786755" cy="241300"/>
                <wp:effectExtent l="19050" t="19050" r="42545" b="25400"/>
                <wp:wrapNone/>
                <wp:docPr id="938337676" name="Group 93833767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864361492" name="Straight Connector 186436149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43840095" name="Oval 84384009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6879080" id="Group 938337676" o:spid="_x0000_s1026" alt="&quot;&quot;" style="position:absolute;margin-left:2.65pt;margin-top:20.7pt;width:455.65pt;height:19pt;flip:x;z-index:-25161113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MoR+ggMAAD4JAAAOAAAAZHJzL2Uyb0RvYy54bWy8Vslu3DgQvQeYfyB4H0tqtRYLVgdOJ+0c&#10;jNgYZ5AzTVELQJEMSVvtfH2K1OY4znjGA6QPai5VRfLVeyyevT32HN0zbTopShydhBgxQWXViabE&#10;f38+/JljZCwRFeFSsBI/MIPf7v54czaogm1kK3nFNIIgwhSDKnFrrSqCwNCW9cScSMUETNZS98RC&#10;VzdBpckA0XsebMIwDQapK6UlZcbA6PtxEu98/Lpm1F7VtWEW8RLD3qz/av+9dd9gd0aKRhPVdnTa&#10;BnnFLnrSCVh0CfWeWILudPdTqL6jWhpZ2xMq+0DWdUeZPwOcJgqfnOZCyzvlz9IUQ6MWmADaJzi9&#10;Oiz9dH+tUVeV+DTO4zhLsxQjQXpIlV8drcMA1aCaAjwutLpR13oaaMaeO/2x1j2qeac+Ahc8HnBC&#10;dPRwPyxws6NFFAaTLE+zJMGIwtxmG8XhlA/aQtKcWxTlGcyvrrT9sDpncZQtzsnWOwfjJnZngdvr&#10;srVBAb3MiqD5fwjetEQxnxjj8JgQjPJ0G6fR9nQzQ3hjNema1qK9FAK4KDV6ZOTx8wH2YkLTFAaA&#10;naF0/xOAKxIAU7rJR+KuSEZpFsOyDskfcSCF0sZeMNkj1ygx74TbOinI/aWxsAeAbDZxw1ygocRx&#10;HkE2ECWgSS0qtxwgOm/Pt+wDZ6PDX6wGCrl8+cBevGzPNbonIDtCKRM28iFceLB2bnXH+eIYvuw4&#10;2TtX5oX9X5wXD7+yFHZx7jsh9XOr2+O85Xq0nxEYz+0guJXVg0+chwb45RTyG4iWb+N8G4anII1R&#10;qlcANFpHV2ItMp0zN8tjIVaSJFmaAHVm5gC8k8RAkk5VszyfKmylzcQsxkH55h/JZSTvqgNk3uXB&#10;6OZ2YcnhsN+H24kkP5g9JqR3+2WM9N3mFO6vkdOPYgDDuZjT5/X1KwJvnmPCTGC/eEsqNvI6CeE3&#10;L+bqlaO8l9PzHP8X4vjdHOeLLF/gONJyLJ1G0UMH98glMfaaaKiVQBCo//YKPjWXcHXIqYVRK/W3&#10;58adPVzAMIvRALW3xObrHdEM6HzX7yXcGRG8GhT1TYivLZ+btZb9Fyj55y4CTBFBIU6JqdVzZ2/H&#10;+g6PBsrOz70ZFFtF7KW4UXS+pdyd9/n4hWg10dcC7z/J+Wr/6X4cbScWjcqfOl74vt5AkfYEmB4U&#10;7hXwuO/t12fP7jsAAAD//wMAUEsDBBQABgAIAAAAIQCL8Kcj3QAAAAcBAAAPAAAAZHJzL2Rvd25y&#10;ZXYueG1sTI5NT8MwEETvSPwHa5G4USdgAg3ZVBUSCKFeCB/q0Y2XxCJeR7Hbhn+POcFxNKM3r1rN&#10;bhAHmoL1jJAvMhDErTeWO4S314eLWxAhajZ68EwI3xRgVZ+eVLo0/sgvdGhiJxKEQ6kR+hjHUsrQ&#10;9uR0WPiROHWffnI6pjh10kz6mOBukJdZVkinLaeHXo9031P71ewdwvvaKlIf2+dN1hI9Gbl9bKxC&#10;PD+b13cgIs3xbwy/+kkd6uS083s2QQwI11dpiKByBSLVy7woQOwQbpYKZF3J//71DwAAAP//AwBQ&#10;SwECLQAUAAYACAAAACEAtoM4kv4AAADhAQAAEwAAAAAAAAAAAAAAAAAAAAAAW0NvbnRlbnRfVHlw&#10;ZXNdLnhtbFBLAQItABQABgAIAAAAIQA4/SH/1gAAAJQBAAALAAAAAAAAAAAAAAAAAC8BAABfcmVs&#10;cy8ucmVsc1BLAQItABQABgAIAAAAIQBHMoR+ggMAAD4JAAAOAAAAAAAAAAAAAAAAAC4CAABkcnMv&#10;ZTJvRG9jLnhtbFBLAQItABQABgAIAAAAIQCL8Kcj3QAAAAcBAAAPAAAAAAAAAAAAAAAAANwFAABk&#10;cnMvZG93bnJldi54bWxQSwUGAAAAAAQABADzAAAA5gYAAAAA&#10;">
                <v:line id="Straight Connector 186436149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8NR/HygAAAOMAAAAPAAAAZHJzL2Rvd25yZXYueG1sRE9La8JA&#10;EL4X+h+WKfRSdOODoNFVWktBqAcfAXMcsmMSmp0N2Y3Gf98tFDzO957luje1uFLrKssKRsMIBHFu&#10;dcWFgvT0NZiBcB5ZY22ZFNzJwXr1/LTERNsbH+h69IUIIewSVFB63yRSurwkg25oG+LAXWxr0Iez&#10;LaRu8RbCTS3HURRLgxWHhhIb2pSU/xw7o+B8P2y6/WcjszrNst35+y3tPjqlXl/69wUIT71/iP/d&#10;Wx3mz+LpJB5N52P4+ykAIFe/AAAA//8DAFBLAQItABQABgAIAAAAIQDb4fbL7gAAAIUBAAATAAAA&#10;AAAAAAAAAAAAAAAAAABbQ29udGVudF9UeXBlc10ueG1sUEsBAi0AFAAGAAgAAAAhAFr0LFu/AAAA&#10;FQEAAAsAAAAAAAAAAAAAAAAAHwEAAF9yZWxzLy5yZWxzUEsBAi0AFAAGAAgAAAAhAPw1H8fKAAAA&#10;4wAAAA8AAAAAAAAAAAAAAAAABwIAAGRycy9kb3ducmV2LnhtbFBLBQYAAAAAAwADALcAAAD+AgAA&#10;AAA=&#10;" strokecolor="#65276f [3044]" strokeweight="3pt">
                  <v:stroke endcap="round"/>
                </v:line>
                <v:oval id="Oval 84384009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1cXGygAAAOIAAAAPAAAAZHJzL2Rvd25yZXYueG1sRI/NbsIw&#10;EITvSH0Hayv1BnYpjULAoABCojd+euhxFW+TQLyOYgPp29eVKnEczcw3mvmyt424UedrxxpeRwoE&#10;ceFMzaWGz9N2mILwAdlg45g0/JCH5eJpMMfMuDsf6HYMpYgQ9hlqqEJoMyl9UZFFP3ItcfS+XWcx&#10;RNmV0nR4j3DbyLFSibRYc1yosKV1RcXleLUaki952Mg8XC/5rt83q/XZJh9nrV+e+3wGIlAfHuH/&#10;9s5oSCdv6USp6Tv8XYp3QC5+AQAA//8DAFBLAQItABQABgAIAAAAIQDb4fbL7gAAAIUBAAATAAAA&#10;AAAAAAAAAAAAAAAAAABbQ29udGVudF9UeXBlc10ueG1sUEsBAi0AFAAGAAgAAAAhAFr0LFu/AAAA&#10;FQEAAAsAAAAAAAAAAAAAAAAAHwEAAF9yZWxzLy5yZWxzUEsBAi0AFAAGAAgAAAAhAE3VxcbKAAAA&#10;4gAAAA8AAAAAAAAAAAAAAAAABwIAAGRycy9kb3ducmV2LnhtbFBLBQYAAAAAAwADALcAAAD+AgAA&#10;AAA=&#10;" fillcolor="#ffcc04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22</w:t>
      </w:r>
    </w:p>
    <w:tbl>
      <w:tblPr>
        <w:bidiVisual/>
        <w:tblW w:w="9214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86"/>
      </w:tblGrid>
      <w:tr w:rsidR="004F407F" w:rsidRPr="00B6698C" w14:paraId="633BA1B5" w14:textId="77777777" w:rsidTr="0017610E">
        <w:trPr>
          <w:trHeight w:val="3628"/>
        </w:trPr>
        <w:tc>
          <w:tcPr>
            <w:tcW w:w="2552" w:type="dxa"/>
            <w:vAlign w:val="center"/>
          </w:tcPr>
          <w:p w14:paraId="560B303C" w14:textId="77777777" w:rsidR="00766698" w:rsidRPr="00B6698C" w:rsidRDefault="00037501" w:rsidP="00B6698C">
            <w:pPr>
              <w:pStyle w:val="Image"/>
              <w:spacing w:before="7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A278DA6" wp14:editId="4A71DBFE">
                  <wp:extent cx="1483360" cy="1483360"/>
                  <wp:effectExtent l="0" t="0" r="2540" b="2540"/>
                  <wp:docPr id="1288388905" name="Picture 80" descr="3 موظفين ومبنى إداري خلف حاجز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8388905" name="Picture 80" descr="3 موظفين ومبنى إداري خلف حاجز."/>
                          <pic:cNvPicPr/>
                        </pic:nvPicPr>
                        <pic:blipFill>
                          <a:blip r:embed="rId14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06464192" w14:textId="77777777" w:rsidR="00766698" w:rsidRPr="00B6698C" w:rsidRDefault="00037501" w:rsidP="00B6698C">
            <w:pPr>
              <w:bidi/>
              <w:spacing w:before="7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سننظر في العقبات التي تواجهها بعض المنظمات التي تدعم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504E345D" w14:textId="77777777" w:rsidR="0076669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سنعمل مع المنظمات الحكومية الأخرى لإزالة هذه العقبات.</w:t>
            </w:r>
          </w:p>
        </w:tc>
      </w:tr>
      <w:tr w:rsidR="004F407F" w:rsidRPr="00B6698C" w14:paraId="7476CF7C" w14:textId="77777777" w:rsidTr="0017610E">
        <w:trPr>
          <w:gridAfter w:val="1"/>
          <w:wAfter w:w="86" w:type="dxa"/>
          <w:trHeight w:val="3628"/>
        </w:trPr>
        <w:tc>
          <w:tcPr>
            <w:tcW w:w="2552" w:type="dxa"/>
            <w:vAlign w:val="center"/>
          </w:tcPr>
          <w:p w14:paraId="01B7995D" w14:textId="77777777" w:rsidR="00981B48" w:rsidRPr="00B6698C" w:rsidRDefault="00037501" w:rsidP="00B6698C">
            <w:pPr>
              <w:pStyle w:val="Image"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D116C14" wp14:editId="706BF5B5">
                  <wp:extent cx="1483360" cy="1483360"/>
                  <wp:effectExtent l="0" t="0" r="2540" b="2540"/>
                  <wp:docPr id="888793777" name="Picture 14" descr="موظف NDIS يدعم أحد المشاركين و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8793777" name="Picture 14" descr="موظف NDIS يدعم أحد المشاركين وسهم يشير لأعلى."/>
                          <pic:cNvPicPr/>
                        </pic:nvPicPr>
                        <pic:blipFill>
                          <a:blip r:embed="rId1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B833AE1" w14:textId="77777777" w:rsidR="00981B48" w:rsidRPr="00B6698C" w:rsidRDefault="00037501" w:rsidP="00B6698C">
            <w:pPr>
              <w:bidi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نتأكد من أن المنظمات التي تدعم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يمكنها تقديم المزيد من خدمات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5A69809D" w14:textId="77777777" w:rsidTr="0017610E">
        <w:trPr>
          <w:gridAfter w:val="1"/>
          <w:wAfter w:w="86" w:type="dxa"/>
          <w:trHeight w:val="3628"/>
        </w:trPr>
        <w:tc>
          <w:tcPr>
            <w:tcW w:w="2552" w:type="dxa"/>
            <w:vAlign w:val="center"/>
          </w:tcPr>
          <w:p w14:paraId="0D02C1A9" w14:textId="77777777" w:rsidR="00CE08D6" w:rsidRPr="00B6698C" w:rsidRDefault="00037501" w:rsidP="00B6698C">
            <w:pPr>
              <w:spacing w:line="240" w:lineRule="auto"/>
              <w:jc w:val="center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8BE14AA" wp14:editId="2F2BBDF6">
                  <wp:extent cx="1483360" cy="1483360"/>
                  <wp:effectExtent l="0" t="0" r="2540" b="2540"/>
                  <wp:docPr id="1881083683" name="Picture 81" descr="3 موظفين خلف حاجز وسهم يشير لأسف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81083683" name="Picture 81" descr="3 موظفين خلف حاجز وسهم يشير لأسفل."/>
                          <pic:cNvPicPr/>
                        </pic:nvPicPr>
                        <pic:blipFill>
                          <a:blip r:embed="rId1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DCC1C61" w14:textId="77777777" w:rsidR="00CE08D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 المنظمات التي تواجه عقبات أقل.</w:t>
            </w:r>
          </w:p>
        </w:tc>
      </w:tr>
    </w:tbl>
    <w:p w14:paraId="1C77FCE6" w14:textId="77777777" w:rsidR="0039501C" w:rsidRPr="00B6698C" w:rsidRDefault="00037501" w:rsidP="00B6698C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B6698C">
        <w:rPr>
          <w:rFonts w:cs="Dubai"/>
        </w:rPr>
        <w:br w:type="page"/>
      </w:r>
    </w:p>
    <w:p w14:paraId="422DD2AE" w14:textId="77777777" w:rsidR="00766698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07392" behindDoc="1" locked="0" layoutInCell="1" allowOverlap="1" wp14:anchorId="3C23581D" wp14:editId="1CA02527">
                <wp:simplePos x="0" y="0"/>
                <wp:positionH relativeFrom="margin">
                  <wp:posOffset>26670</wp:posOffset>
                </wp:positionH>
                <wp:positionV relativeFrom="paragraph">
                  <wp:posOffset>268301</wp:posOffset>
                </wp:positionV>
                <wp:extent cx="5786755" cy="241300"/>
                <wp:effectExtent l="19050" t="19050" r="42545" b="25400"/>
                <wp:wrapNone/>
                <wp:docPr id="359315507" name="Group 35931550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2103855474" name="Straight Connector 210385547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41901217" name="Oval 124190121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6A857DA" id="Group 359315507" o:spid="_x0000_s1026" alt="&quot;&quot;" style="position:absolute;margin-left:2.1pt;margin-top:21.15pt;width:455.65pt;height:19pt;flip:x;z-index:-25160908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0k+EdgMAAEAJAAAOAAAAZHJzL2Uyb0RvYy54bWy8Vslu2zAQvRfoPxC8N1psWY4QOUjdOj0E&#10;SdC06JmhqAWgSJZkIqdf3yG1Ze0KxAeZy8xw+OY9kkfH+5ajW6ZNI0WOo4MQIyaoLBpR5fjrl927&#10;NUbGElEQLgXL8R0z+Hjz9s1RpzIWy1rygmkEQYTJOpXj2lqVBYGhNWuJOZCKCZgspW6Jha6ugkKT&#10;DqK3PIjDcBV0UhdKS8qMgdEP/STe+Phlyai9KEvDLOI5htys/2r/vXbfYHNEskoTVTd0SIP8QxYt&#10;aQQsOoX6QCxBN7p5EqptqJZGlvaAyjaQZdlQ5vcAu4nCR7s51fJG+b1UWVepCSaA9hFO/xyWnt9e&#10;atQUOV4kh4soScIUI0FaKJVfHc3DAFWnqgw8TrW6Upd6GKj6ntv9vtQtKnmjPgEXPB6wQ7T3cN9N&#10;cLO9RRQGk3S9SpMEIwpz8TJahEM9aA1Fc25RtE5hfnal9cfZOV1EkOzgnCy9c9AnsTkKXK5Tap0C&#10;epkZQfN/CF7VRDFfGOPwGBCMo3CxTpJluhwhvLKaNFVt0VYKAVyUGt0z8vj5AFsxoGkyA8COULr/&#10;AcAZCYBpFa974s5IRqt0EfdgPMSBZEobe8pki1wjx7wRLnWSkdszYyEHgGw0ccNcoA7YsI6gGogS&#10;0KQWhVsOEB3T8y17x1nv8JmVQCFXLx/Yi5dtuUa3BGRHKGXCRj6ECw/Wzq1sOJ8cw987DvbOlXlh&#10;/43z5OFXlsJOzm0jpH5udbsfUy57+xGBft8OgmtZ3PnCeWiAX04hr0C0CMRyGEaxo3+v1QtAGt0b&#10;nqk1CXWs3SiQiVpJkqSrBMgzy2zkFazjdPWSxmbiDNxiHLRvfkkvI3lT7KD2rhJGV9cTT3a77TZc&#10;DjR5YHafkt7txRir9/FhunoaAzjOxVhAr7CXKBw/x4WRwn7xmhSsZ3YSwm9czN1YjvReUM+z/A/k&#10;8dos55Mwf8NypGV/eRpFdw2cJGfE2Eui4bYEgsALwF7Ap+QSDg85tDCqpf7x3LizhyMYZjHq4PbN&#10;sfl+QzQDPt+0WwmnRgTvBkV9E+Jry8dmqWX7DS79ExcBpoigECfH1Oqxs7X9DQ/PBspOTrwZXLeK&#10;2DNxpeh4TrlT78v+G9FqoK8F3p/L8XB/ckL2tgOLeu0PHS99f+PANe0JMDwp3Dvgft/bzw+fzU8A&#10;AAD//wMAUEsDBBQABgAIAAAAIQDZPxXj3QAAAAcBAAAPAAAAZHJzL2Rvd25yZXYueG1sTI5BS8NA&#10;FITvgv9heYI3u9s2lRqzKUVQRLw02tLjNvtMFrNvQ3bbxn/v60lPwzDDzFesRt+JEw7RBdIwnSgQ&#10;SHWwjhoNnx/Pd0sQMRmypguEGn4wwqq8vipMbsOZNniqUiN4hGJuNLQp9bmUsW7RmzgJPRJnX2Hw&#10;JrEdGmkHc+Zx38mZUvfSG0f80Joen1qsv6uj17Bduwyz3f7tXdWIr1buXyqXaX17M64fQSQc018Z&#10;LviMDiUzHcKRbBSdhmzGxYvMQXD8MF0sQBw0LNUcZFnI//zlLwAAAP//AwBQSwECLQAUAAYACAAA&#10;ACEAtoM4kv4AAADhAQAAEwAAAAAAAAAAAAAAAAAAAAAAW0NvbnRlbnRfVHlwZXNdLnhtbFBLAQIt&#10;ABQABgAIAAAAIQA4/SH/1gAAAJQBAAALAAAAAAAAAAAAAAAAAC8BAABfcmVscy8ucmVsc1BLAQIt&#10;ABQABgAIAAAAIQAh0k+EdgMAAEAJAAAOAAAAAAAAAAAAAAAAAC4CAABkcnMvZTJvRG9jLnhtbFBL&#10;AQItABQABgAIAAAAIQDZPxXj3QAAAAcBAAAPAAAAAAAAAAAAAAAAANAFAABkcnMvZG93bnJldi54&#10;bWxQSwUGAAAAAAQABADzAAAA2gYAAAAA&#10;">
                <v:line id="Straight Connector 210385547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HN6o7zQAAAOMAAAAPAAAAZHJzL2Rvd25yZXYueG1sRI9Ba8JA&#10;FITvhf6H5RW8FN1otUp0lVYpCHqoGjDHR/Y1Cc2+DdmNxn/fLQgeh5n5hlmsOlOJCzWutKxgOIhA&#10;EGdWl5wrSE5f/RkI55E1VpZJwY0crJbPTwuMtb3ygS5Hn4sAYRejgsL7OpbSZQUZdANbEwfvxzYG&#10;fZBNLnWD1wA3lRxF0bs0WHJYKLCmdUHZ77E1Cs63w7r93tQyrZI03Z93r0n72SrVe+k+5iA8df4R&#10;vre3WsFoGL3NJpPxdAz/n8IfkMs/AAAA//8DAFBLAQItABQABgAIAAAAIQDb4fbL7gAAAIUBAAAT&#10;AAAAAAAAAAAAAAAAAAAAAABbQ29udGVudF9UeXBlc10ueG1sUEsBAi0AFAAGAAgAAAAhAFr0LFu/&#10;AAAAFQEAAAsAAAAAAAAAAAAAAAAAHwEAAF9yZWxzLy5yZWxzUEsBAi0AFAAGAAgAAAAhAEc3qjvN&#10;AAAA4wAAAA8AAAAAAAAAAAAAAAAABwIAAGRycy9kb3ducmV2LnhtbFBLBQYAAAAAAwADALcAAAAB&#10;AwAAAAA=&#10;" strokecolor="#65276f [3044]" strokeweight="3pt">
                  <v:stroke endcap="round"/>
                </v:line>
                <v:oval id="Oval 124190121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JPpWxwAAAOMAAAAPAAAAZHJzL2Rvd25yZXYueG1sRE/NasJA&#10;EL4LfYdlCt50kyCxpq6SWgp607QHj0N2mkSzsyG7avr2riD0ON//LNeDacWVetdYVhBPIxDEpdUN&#10;Vwp+vr8mbyCcR9bYWiYFf+RgvXoZLTHT9sYHuha+EiGEXYYKau+7TEpX1mTQTW1HHLhf2xv04ewr&#10;qXu8hXDTyiSKUmmw4dBQY0ebmspzcTEK0qM8fMrcX875dti3H5uTSXcnpcavQ/4OwtPg/8VP91aH&#10;+cksXkRxEs/h8VMAQK7uAAAA//8DAFBLAQItABQABgAIAAAAIQDb4fbL7gAAAIUBAAATAAAAAAAA&#10;AAAAAAAAAAAAAABbQ29udGVudF9UeXBlc10ueG1sUEsBAi0AFAAGAAgAAAAhAFr0LFu/AAAAFQEA&#10;AAsAAAAAAAAAAAAAAAAAHwEAAF9yZWxzLy5yZWxzUEsBAi0AFAAGAAgAAAAhAN4k+lbHAAAA4wAA&#10;AA8AAAAAAAAAAAAAAAAABwIAAGRycy9kb3ducmV2LnhtbFBLBQYAAAAAAwADALcAAAD7AgAAAAA=&#10;" fillcolor="#ffcc04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23</w:t>
      </w:r>
    </w:p>
    <w:tbl>
      <w:tblPr>
        <w:bidiVisual/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4F407F" w:rsidRPr="00B6698C" w14:paraId="54A7A9BA" w14:textId="77777777" w:rsidTr="0017610E">
        <w:tc>
          <w:tcPr>
            <w:tcW w:w="2551" w:type="dxa"/>
            <w:vAlign w:val="center"/>
          </w:tcPr>
          <w:p w14:paraId="72F82FDB" w14:textId="77777777" w:rsidR="00766698" w:rsidRPr="00B6698C" w:rsidRDefault="00766698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633" w:type="dxa"/>
            <w:vAlign w:val="center"/>
          </w:tcPr>
          <w:p w14:paraId="3650CBD0" w14:textId="77777777" w:rsidR="00766698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سنعمل مع المنظمات الحكومية الأخرى للتأكد من أن المزيد من المترجمين الشفهيين يفهمون:</w:t>
            </w:r>
          </w:p>
        </w:tc>
      </w:tr>
      <w:tr w:rsidR="004F407F" w:rsidRPr="00B6698C" w14:paraId="2DAA016E" w14:textId="77777777" w:rsidTr="0017610E">
        <w:tc>
          <w:tcPr>
            <w:tcW w:w="2551" w:type="dxa"/>
            <w:vAlign w:val="center"/>
          </w:tcPr>
          <w:p w14:paraId="3F272321" w14:textId="77777777" w:rsidR="00AD3E0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6788B4B" wp14:editId="0984AEBD">
                  <wp:extent cx="1440000" cy="1440000"/>
                  <wp:effectExtent l="0" t="0" r="8255" b="8255"/>
                  <wp:docPr id="1062528603" name="Picture 82" descr="شخص يحمل وثيق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2528603" name="Picture 82" descr="شخص يحمل وثيقة NDIS."/>
                          <pic:cNvPicPr/>
                        </pic:nvPicPr>
                        <pic:blipFill>
                          <a:blip r:embed="rId15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B7B8BAB" w14:textId="77777777" w:rsidR="00AD3E02" w:rsidRPr="00D917D5" w:rsidRDefault="00037501" w:rsidP="00B6698C">
            <w:pPr>
              <w:pStyle w:val="ListParagraph"/>
              <w:numPr>
                <w:ilvl w:val="0"/>
                <w:numId w:val="19"/>
              </w:numPr>
              <w:bidi/>
              <w:spacing w:before="0" w:after="0" w:line="240" w:lineRule="auto"/>
              <w:rPr>
                <w:rFonts w:cs="FS Me Pro"/>
              </w:rPr>
            </w:pP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3470AF78" w14:textId="77777777" w:rsidTr="0017610E">
        <w:tc>
          <w:tcPr>
            <w:tcW w:w="2551" w:type="dxa"/>
            <w:vAlign w:val="center"/>
          </w:tcPr>
          <w:p w14:paraId="6E05986C" w14:textId="77777777" w:rsidR="00AD3E0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3712" behindDoc="0" locked="0" layoutInCell="1" allowOverlap="1" wp14:anchorId="4230511E" wp14:editId="25498E82">
                      <wp:simplePos x="0" y="0"/>
                      <wp:positionH relativeFrom="column">
                        <wp:posOffset>271145</wp:posOffset>
                      </wp:positionH>
                      <wp:positionV relativeFrom="paragraph">
                        <wp:posOffset>234950</wp:posOffset>
                      </wp:positionV>
                      <wp:extent cx="892175" cy="297815"/>
                      <wp:effectExtent l="0" t="0" r="3175" b="6985"/>
                      <wp:wrapNone/>
                      <wp:docPr id="35824927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978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643C60A" w14:textId="77777777" w:rsidR="0099120F" w:rsidRPr="007138E6" w:rsidRDefault="00037501" w:rsidP="0099120F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34"/>
                                      <w:szCs w:val="34"/>
                                      <w:lang w:val="en-PH"/>
                                    </w:rPr>
                                  </w:pPr>
                                  <w:r w:rsidRPr="007138E6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34"/>
                                      <w:szCs w:val="34"/>
                                      <w:rtl/>
                                      <w:lang w:val="ar"/>
                                    </w:rPr>
                                    <w:t>الحقوق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230511E" id="_x0000_s1043" type="#_x0000_t202" alt="&quot;&quot;" style="position:absolute;left:0;text-align:left;margin-left:21.35pt;margin-top:18.5pt;width:70.25pt;height:23.45pt;z-index:25176371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AF8zCgIAAPEDAAAOAAAAZHJzL2Uyb0RvYy54bWysU9uO0zAQfUfiHyy/01ygtI2arpZdFiEt&#10;F2mXD3Acp7GwPcZ2m5SvZ+w0pYI3RB6sie05M+fM8fZm1IochfMSTE2LRU6JMBxaafY1/fb88GpN&#10;iQ/MtEyBETU9CU9vdi9fbAdbiRJ6UK1wBEGMrwZb0z4EW2WZ573QzC/ACoOHHTjNAv66fdY6NiC6&#10;VlmZ52+zAVxrHXDhPe7eT4d0l/C7TvDwpeu8CETVFHsLaXVpbeKa7bas2jtme8nPbbB/6EIzabDo&#10;BeqeBUYOTv4FpSV34KELCw46g66TXCQOyKbI/2Dz1DMrEhcUx9uLTP7/wfLPx6+OyLamr5fr8s2m&#10;XBWUGKZxVM9iDOQdjKSMKg3WV3j5yeL1MOI2Tjsx9vYR+HdPDNz1zOzFrXMw9IK12GURM7Or1AnH&#10;R5Bm+AQtlmGHAAlo7JyOEqIoBNFxWqfLhGIrHDfXm7JYLSnheFRuVutimSqwak62zocPAjSJQU0d&#10;GiCBs+OjD7EZVs1XYi0DD1KpZAJlyFDTzbJcpoSrEy0DelRJjfXz+E2uiRzfmzYlBybVFGMBZc6k&#10;I8+JcRibMalcrGYxG2hPKIODyZP4hjDowf2kZEA/1tT/ODAnKFEfDUoZzTsHbg6aOWCGY2pNAyVT&#10;eBeSySeOtyhxJxP9OIup8rlH9FVS5fwGonGv/9Ot3y919wsAAP//AwBQSwMEFAAGAAgAAAAhADbT&#10;+LPeAAAACAEAAA8AAABkcnMvZG93bnJldi54bWxMj0FPg0AUhO8m/ofNM/FmF8G0FHk0jdGTiZHi&#10;wePCvgIp+xbZbYv/3u2pHiczmfkm38xmECeaXG8Z4XERgSBurO65Rfiq3h5SEM4r1mqwTAi/5GBT&#10;3N7kKtP2zCWddr4VoYRdphA678dMStd0ZJRb2JE4eHs7GeWDnFqpJ3UO5WaQcRQtpVE9h4VOjfTS&#10;UXPYHQ3C9pvL1/7no/4s92VfVeuI35cHxPu7efsMwtPsr2G44Ad0KAJTbY+snRgQnuJVSCIkq3Dp&#10;4qdJDKJGSJM1yCKX/w8UfwAAAP//AwBQSwECLQAUAAYACAAAACEAtoM4kv4AAADhAQAAEwAAAAAA&#10;AAAAAAAAAAAAAAAAW0NvbnRlbnRfVHlwZXNdLnhtbFBLAQItABQABgAIAAAAIQA4/SH/1gAAAJQB&#10;AAALAAAAAAAAAAAAAAAAAC8BAABfcmVscy8ucmVsc1BLAQItABQABgAIAAAAIQCAAF8zCgIAAPED&#10;AAAOAAAAAAAAAAAAAAAAAC4CAABkcnMvZTJvRG9jLnhtbFBLAQItABQABgAIAAAAIQA20/iz3gAA&#10;AAgBAAAPAAAAAAAAAAAAAAAAAGQEAABkcnMvZG93bnJldi54bWxQSwUGAAAAAAQABADzAAAAbwUA&#10;AAAA&#10;" filled="f" stroked="f">
                      <v:textbox inset="0,0,0,0">
                        <w:txbxContent>
                          <w:p w14:paraId="1643C60A" w14:textId="77777777" w:rsidR="0099120F" w:rsidRPr="007138E6" w:rsidRDefault="00037501" w:rsidP="0099120F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34"/>
                                <w:szCs w:val="34"/>
                                <w:lang w:val="en-PH"/>
                              </w:rPr>
                            </w:pPr>
                            <w:r w:rsidRPr="007138E6">
                              <w:rPr>
                                <w:rFonts w:ascii="Dubai" w:hAnsi="Dubai" w:cs="Dubai"/>
                                <w:b/>
                                <w:bCs/>
                                <w:sz w:val="34"/>
                                <w:szCs w:val="34"/>
                                <w:rtl/>
                                <w:lang w:val="ar"/>
                              </w:rPr>
                              <w:t>الحقوق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AD3E02" w:rsidRPr="00B6698C">
              <w:rPr>
                <w:rFonts w:cs="Dubai"/>
                <w:noProof/>
              </w:rPr>
              <w:drawing>
                <wp:inline distT="0" distB="0" distL="0" distR="0" wp14:anchorId="143A6CBE" wp14:editId="206A7910">
                  <wp:extent cx="1440000" cy="1440000"/>
                  <wp:effectExtent l="0" t="0" r="8255" b="8255"/>
                  <wp:docPr id="1028388742" name="Picture 83" descr="وثيقة عليها كلمة «الحقوق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8388742" name="Picture 83" descr="وثيقة عليها كلمة «الحقوق»."/>
                          <pic:cNvPicPr/>
                        </pic:nvPicPr>
                        <pic:blipFill>
                          <a:blip r:embed="rId15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7B561AA" w14:textId="77777777" w:rsidR="00AD3E02" w:rsidRPr="00B6698C" w:rsidRDefault="00037501" w:rsidP="00B6698C">
            <w:pPr>
              <w:pStyle w:val="ListParagraph"/>
              <w:numPr>
                <w:ilvl w:val="0"/>
                <w:numId w:val="70"/>
              </w:numPr>
              <w:bidi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حقوق الأشخاص ذوي الإعاقة.</w:t>
            </w:r>
          </w:p>
        </w:tc>
      </w:tr>
      <w:tr w:rsidR="004F407F" w:rsidRPr="00B6698C" w14:paraId="7643AA20" w14:textId="77777777" w:rsidTr="0017610E">
        <w:tc>
          <w:tcPr>
            <w:tcW w:w="2551" w:type="dxa"/>
            <w:vAlign w:val="center"/>
          </w:tcPr>
          <w:p w14:paraId="620859F8" w14:textId="77777777" w:rsidR="00D64264" w:rsidRPr="00B6698C" w:rsidRDefault="00037501" w:rsidP="00B6698C">
            <w:pPr>
              <w:pStyle w:val="Image"/>
              <w:spacing w:before="36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FB30B98" wp14:editId="02D08337">
                  <wp:extent cx="1440000" cy="1440000"/>
                  <wp:effectExtent l="0" t="0" r="8255" b="8255"/>
                  <wp:docPr id="1833459512" name="Picture 15" descr="اثنان من المشاركين ومترجم شفهي يجرون حواراً تحت فقاعة كلام تعرض لغة أخرى غير الإنجليزية. بجانبهم يوجد 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33459512" name="Picture 15" descr="اثنان من المشاركين ومترجم شفهي يجرون حواراً تحت فقاعة كلام تعرض لغة أخرى غير الإنجليزية. بجانبهم يوجد سهم يشير لأعلى."/>
                          <pic:cNvPicPr/>
                        </pic:nvPicPr>
                        <pic:blipFill>
                          <a:blip r:embed="rId15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57074F4" w14:textId="5DE70E06" w:rsidR="00D64264" w:rsidRPr="00B6698C" w:rsidRDefault="00037501" w:rsidP="00B6698C">
            <w:pPr>
              <w:bidi/>
              <w:spacing w:before="36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نتأكد من وجود المزيد من المترجمين </w:t>
            </w:r>
            <w:r w:rsidR="00727C43">
              <w:rPr>
                <w:rFonts w:cs="Dubai" w:hint="cs"/>
                <w:rtl/>
                <w:lang w:val="ar"/>
              </w:rPr>
              <w:t>الشفهيين</w:t>
            </w:r>
            <w:r w:rsidR="00727C43" w:rsidRPr="00B6698C">
              <w:rPr>
                <w:rFonts w:cs="Dubai"/>
                <w:rtl/>
                <w:lang w:val="ar"/>
              </w:rPr>
              <w:t xml:space="preserve"> </w:t>
            </w:r>
            <w:r w:rsidRPr="00B6698C">
              <w:rPr>
                <w:rFonts w:cs="Dubai"/>
                <w:rtl/>
                <w:lang w:val="ar"/>
              </w:rPr>
              <w:t xml:space="preserve">الذين يمكنهم دعم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613296B1" w14:textId="77777777" w:rsidTr="0017610E">
        <w:tc>
          <w:tcPr>
            <w:tcW w:w="2551" w:type="dxa"/>
            <w:vAlign w:val="center"/>
          </w:tcPr>
          <w:p w14:paraId="1CE286A3" w14:textId="77777777" w:rsidR="00D64264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44682EA" wp14:editId="70190BBF">
                  <wp:extent cx="1440000" cy="1440000"/>
                  <wp:effectExtent l="0" t="0" r="8255" b="8255"/>
                  <wp:docPr id="395913801" name="Picture 16" descr="وثيقة تعرض علامة صح داخل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95913801" name="Picture 16" descr="وثيقة تعرض علامة صح داخل فقاعة كلام."/>
                          <pic:cNvPicPr/>
                        </pic:nvPicPr>
                        <pic:blipFill>
                          <a:blip r:embed="rId15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953DC2E" w14:textId="44A76F07" w:rsidR="00D6426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أيضًا من عدد البرامج الموجودة لدعم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المترجمين الشفهيين.</w:t>
            </w:r>
          </w:p>
        </w:tc>
      </w:tr>
      <w:tr w:rsidR="004F407F" w:rsidRPr="00B6698C" w14:paraId="15A0B2A0" w14:textId="77777777" w:rsidTr="0017610E">
        <w:tc>
          <w:tcPr>
            <w:tcW w:w="2551" w:type="dxa"/>
            <w:vAlign w:val="center"/>
          </w:tcPr>
          <w:p w14:paraId="6CCBF72A" w14:textId="77777777" w:rsidR="00445656" w:rsidRPr="00B6698C" w:rsidRDefault="00037501" w:rsidP="00B6698C">
            <w:pPr>
              <w:pStyle w:val="Image"/>
              <w:spacing w:before="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BE48CD6" wp14:editId="59FB9753">
                  <wp:extent cx="1404000" cy="1404000"/>
                  <wp:effectExtent l="0" t="0" r="5715" b="5715"/>
                  <wp:docPr id="23462965" name="Picture 17" descr="3 مترجمين شفهيين يشيرون إلى أنفسهم ويرفعون أيديه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462965" name="Picture 17" descr="3 مترجمين شفهيين يشيرون إلى أنفسهم ويرفعون أيديهم."/>
                          <pic:cNvPicPr/>
                        </pic:nvPicPr>
                        <pic:blipFill>
                          <a:blip r:embed="rId1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7D5F18E" w14:textId="0411EBFA" w:rsidR="00445656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عدد المترجمين </w:t>
            </w:r>
            <w:r w:rsidR="00727C43">
              <w:rPr>
                <w:rFonts w:cs="Dubai" w:hint="cs"/>
                <w:rtl/>
                <w:lang w:val="ar"/>
              </w:rPr>
              <w:t>الشفهيين</w:t>
            </w:r>
            <w:r w:rsidR="00727C43" w:rsidRPr="00B6698C">
              <w:rPr>
                <w:rFonts w:cs="Dubai"/>
                <w:rtl/>
                <w:lang w:val="ar"/>
              </w:rPr>
              <w:t xml:space="preserve"> </w:t>
            </w:r>
            <w:r w:rsidRPr="00B6698C">
              <w:rPr>
                <w:rFonts w:cs="Dubai"/>
                <w:rtl/>
                <w:lang w:val="ar"/>
              </w:rPr>
              <w:t xml:space="preserve">المتاحين لدعم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مع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bookmarkStart w:id="105" w:name="_Toc158814792"/>
    <w:p w14:paraId="50F15607" w14:textId="1C97BCF7" w:rsidR="00B676E1" w:rsidRPr="00B6698C" w:rsidRDefault="00037501" w:rsidP="00B6698C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B6698C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09440" behindDoc="1" locked="0" layoutInCell="1" allowOverlap="1" wp14:anchorId="23E94417" wp14:editId="5849442C">
                <wp:simplePos x="0" y="0"/>
                <wp:positionH relativeFrom="page">
                  <wp:posOffset>570230</wp:posOffset>
                </wp:positionH>
                <wp:positionV relativeFrom="paragraph">
                  <wp:posOffset>-159054</wp:posOffset>
                </wp:positionV>
                <wp:extent cx="6422400" cy="691200"/>
                <wp:effectExtent l="19050" t="19050" r="16510" b="13970"/>
                <wp:wrapNone/>
                <wp:docPr id="565464728" name="Rectangle: Rounded Corners 56546472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06A8B5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CBE36CF" id="Rectangle: Rounded Corners 565464728" o:spid="_x0000_s1026" alt="&quot;&quot;" style="position:absolute;margin-left:44.9pt;margin-top:-12.5pt;width:505.7pt;height:54.45pt;z-index:-2516070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cW5PsgIAAMgFAAAOAAAAZHJzL2Uyb0RvYy54bWysVEtT2zAQvnem/0Gje3FiEgMeHCaEoRcG&#10;MkCHs5Cl2B29Kilx0l/flSw7tGU4dJqDsmvtftr99nF5tZcC7Zh1rVYVnp5MMGKK6rpVmwp/e779&#10;co6R80TVRGjFKnxgDl8tPn+67EzJct1oUTOLAES5sjMVbrw3ZZY52jBJ3Ik2TMEl11YSD6rdZLUl&#10;HaBLkeWTSZF12tbGasqcg683/SVeRHzOGfUPnDvmkagwxObjaeP5Gs5scUnKjSWmaWkKg/xDFJK0&#10;Ch4doW6IJ2hr27+gZEutdpr7E6plpjlvKYs5QDbTyR/ZPDXEsJgLkOPMSJP7f7D0fre2qK0rPC/m&#10;s2J2lkPBFJFQqkcgj6iNYCV61FtVsxqttFVQa3S0Bf4640qAeTJrmzQHYiBjz60M/5Am2kfODyPn&#10;bO8RhY/FLM9nEygNhbviYgpFDUXJjt7GOv+VaYmCUGEbYgmxRb7J7s75SHydwib1d4y4FFDGHREo&#10;P5uczhNiMgbsATN4Oi3a+rYVIip287oSFoErhFosz68H59/MhEJdhU/PpxDtxxjFdX5xVqQA3mBA&#10;EEJBnoG9nq8o+YNgAVCoR8ahLsBQ3r8QJoKNoRFKmfLT/qohNesjnk/gNzw2eEQ2I2BA5pDpiJ0A&#10;BsseZMDuy5DsgyuLAzU6p9Q/ch494sta+dFZtkrb9zITkFV6ubcfSOqpCSy96voAXWt1P87O0NsW&#10;euOOOL8mFgoP7QQ7yT/AwYWGSukkYdRo+/O978EexgpuMepgH1TY/dgSy2AatnKloRumsMkMjSLg&#10;Wy8GkVstX2ANLQMCXBFFAafC1NtBWfl+58Aio2y5jGawAAzxd+rJ0AAeGApt+bx/IdakZvcwJvd6&#10;2AOkjB3cs3O0TQT1rCQF1kUse1ptYR+91aPVcQEvfgEAAP//AwBQSwMEFAAGAAgAAAAhAGExAG7g&#10;AAAACgEAAA8AAABkcnMvZG93bnJldi54bWxMj0tPwzAQhO9I/Adrkbi1ToKANMSpeIgLFKE+JK5u&#10;vDiBeB1itw3/vtsTHEczmvmmnI+uE3scQutJQTpNQCDV3rRkFWzWz5McRIiajO48oYJfDDCvzs9K&#10;XRh/oCXuV9EKLqFQaAVNjH0hZagbdDpMfY/E3qcfnI4sByvNoA9c7jqZJcmNdLolXmh0j48N1t+r&#10;nVOwWLx+tG8Ufh7Ci739MvZJ5u9rpS4vxvs7EBHH+BeGEz6jQ8VMW78jE0SnIJ8xeVQwya750ymQ&#10;JmkGYsvW1QxkVcr/F6ojAAAA//8DAFBLAQItABQABgAIAAAAIQC2gziS/gAAAOEBAAATAAAAAAAA&#10;AAAAAAAAAAAAAABbQ29udGVudF9UeXBlc10ueG1sUEsBAi0AFAAGAAgAAAAhADj9If/WAAAAlAEA&#10;AAsAAAAAAAAAAAAAAAAALwEAAF9yZWxzLy5yZWxzUEsBAi0AFAAGAAgAAAAhACZxbk+yAgAAyAUA&#10;AA4AAAAAAAAAAAAAAAAALgIAAGRycy9lMm9Eb2MueG1sUEsBAi0AFAAGAAgAAAAhAGExAG7gAAAA&#10;CgEAAA8AAAAAAAAAAAAAAAAADAUAAGRycy9kb3ducmV2LnhtbFBLBQYAAAAABAAEAPMAAAAZBgAA&#10;AAA=&#10;" fillcolor="#06a8b5" strokecolor="#6b2976" strokeweight="3pt">
                <w10:wrap anchorx="page"/>
              </v:roundrect>
            </w:pict>
          </mc:Fallback>
        </mc:AlternateContent>
      </w:r>
      <w:r w:rsidR="0017610E">
        <w:rPr>
          <w:rFonts w:cs="Dubai" w:hint="cs"/>
          <w:color w:val="000000" w:themeColor="text1"/>
          <w:lang w:val="ar"/>
        </w:rPr>
        <w:t>5</w:t>
      </w:r>
      <w:r w:rsidRPr="00B6698C">
        <w:rPr>
          <w:rFonts w:cs="Dubai"/>
          <w:color w:val="000000" w:themeColor="text1"/>
          <w:rtl/>
          <w:lang w:val="ar"/>
        </w:rPr>
        <w:t xml:space="preserve">. بيانات حول المشاركين من </w:t>
      </w:r>
      <w:r w:rsidRPr="00D917D5">
        <w:rPr>
          <w:rFonts w:cs="FS Me Pro"/>
          <w:color w:val="000000" w:themeColor="text1"/>
          <w:rtl/>
          <w:lang w:val="ar"/>
        </w:rPr>
        <w:t>CALD</w:t>
      </w:r>
      <w:bookmarkEnd w:id="105"/>
    </w:p>
    <w:p w14:paraId="557E2355" w14:textId="77777777" w:rsidR="008104A9" w:rsidRPr="00B6698C" w:rsidRDefault="00037501" w:rsidP="00B6698C">
      <w:pPr>
        <w:pStyle w:val="Heading3"/>
        <w:bidi/>
        <w:spacing w:before="48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711488" behindDoc="1" locked="0" layoutInCell="1" allowOverlap="1" wp14:anchorId="7BD9C6ED" wp14:editId="2AE60F99">
                <wp:simplePos x="0" y="0"/>
                <wp:positionH relativeFrom="margin">
                  <wp:posOffset>-38735</wp:posOffset>
                </wp:positionH>
                <wp:positionV relativeFrom="paragraph">
                  <wp:posOffset>580721</wp:posOffset>
                </wp:positionV>
                <wp:extent cx="5785200" cy="241200"/>
                <wp:effectExtent l="19050" t="19050" r="25400" b="26035"/>
                <wp:wrapNone/>
                <wp:docPr id="136" name="Group 13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137" name="Straight Connector 13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8" name="Oval 138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06A8B5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FEB628A" id="Group 136" o:spid="_x0000_s1026" alt="&quot;&quot;" style="position:absolute;margin-left:-3.05pt;margin-top:45.75pt;width:455.55pt;height:19pt;flip:x;z-index:-25160499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VttDbAMAABgJAAAOAAAAZHJzL2Uyb0RvYy54bWy8Vktv2zAMvg/YfxB0Xx0ndZIZdYo2W7tD&#10;0RZrh55VWX4AsqRJap3u14+iH+lz3TqgOTiSTFLkx4+k9/Y3jSS3wrpaq4zGOxNKhOI6r1WZ0R+X&#10;R5+WlDjPVM6kViKjd8LR/dXHD3utScVUV1rmwhIwolzamoxW3ps0ihyvRMPcjjZCwctC24Z52Noy&#10;yi1rwXojo+lkMo9abXNjNRfOwemX7iVdof2iENyfFYUTnsiMgm8enxaf1+EZrfZYWlpmqpr3brA3&#10;eNGwWsGlo6kvzDNyY+snppqaW+104Xe4biJdFDUXGANEE08eRXNs9Y3BWMq0Lc0IE0D7CKc3m+Wn&#10;t+eW1DnkbjanRLEGkoT3knAA8LSmTEHq2JoLc277g7LbhYg3hW1IIWvzDWwgBhAV2SDEdyPEYuMJ&#10;h8NksUwgb5RweDfdjcMac8ArSFRQi+PlIqFkq8qrr1vlxSxejMrJLipHnROrvSj4OrrWGqCU26Lm&#10;/g+1i4oZgclwAY8RNXCnQ+3CW1aXlSdrrRQQT1uAcNFBiCpr1ePnUgdQDuCF/x6ybezxbDKfLjto&#10;ttjF88Vs2oX/MHKWGuv8sdANCYuMyloFZ1nKbk+cB4QBpEEkHEtF2ozOljHmgkHlWZWH6wDDwT1c&#10;+TspOoXvogCihAyhYSxRsZaW3DIoLsa5UD5GE8E8SAe1opZyVJy8rtjLB1WB5fsvyqMG3qyVH5Wb&#10;Wmn73O1+M7hcdPIDAl3cAYJrnd9h4hAaYFSoiXehFvTOjlpnADGQCfkQ7gb+jcU4ZGsogpFMSZIs&#10;5gnQZVtKA5Og8ELtDEX4uI62VOnZJCTUt/sjoZyWdX4E2Q7YO1tej8yYzA+Wh0lPjAdi90mIai/a&#10;mB9OPy+wHQGP79mAnVRDyrCmXiLt9LnsD6TFyyuWi47LyQR+g8NhEgWaYwk9z+u/KIj35rUcS/EV&#10;XhOru6HoDD+qoXecMOfPmYUpCASBye7P4FFIDe1C9ytKKm1/PXce5KHNwltKWpiqGXU/b5gVQOSb&#10;Zq2hT8TwPWA4LsG+9XJYFlY3VzDMD4IFeMUUBzsZ5d4Om7XvJjd8DnBxcIBiMEYN8yfqwvChM4U+&#10;d7m5Ytb09PXA+1M9NPAnPbGT7VnUVXu/wWLHqQLjFwnQfyqE+X5/j/LbD5rVbwAAAP//AwBQSwME&#10;FAAGAAgAAAAhANqksRbeAAAACQEAAA8AAABkcnMvZG93bnJldi54bWxMj0FLw0AQhe+C/2EZwVu7&#10;m5IUE7MpRVBEvBht6XGbHZNgdjZkt238944nPQ7v4833ys3sBnHGKfSeNCRLBQKp8banVsPH++Pi&#10;DkSIhqwZPKGGbwywqa6vSlNYf6E3PNexFVxCoTAauhjHQsrQdOhMWPoRibNPPzkT+ZxaaSdz4XI3&#10;yJVSa+lMT/yhMyM+dNh81SenYbftU0z3h5dX1SA+W3l4qvtU69ubeXsPIuIc/2D41Wd1qNjp6E9k&#10;gxg0LNYJkxryJAPBea4y3nZkcJVnIKtS/l9Q/QAAAP//AwBQSwECLQAUAAYACAAAACEAtoM4kv4A&#10;AADhAQAAEwAAAAAAAAAAAAAAAAAAAAAAW0NvbnRlbnRfVHlwZXNdLnhtbFBLAQItABQABgAIAAAA&#10;IQA4/SH/1gAAAJQBAAALAAAAAAAAAAAAAAAAAC8BAABfcmVscy8ucmVsc1BLAQItABQABgAIAAAA&#10;IQCsVttDbAMAABgJAAAOAAAAAAAAAAAAAAAAAC4CAABkcnMvZTJvRG9jLnhtbFBLAQItABQABgAI&#10;AAAAIQDapLEW3gAAAAkBAAAPAAAAAAAAAAAAAAAAAMYFAABkcnMvZG93bnJldi54bWxQSwUGAAAA&#10;AAQABADzAAAA0QYAAAAA&#10;">
                <v:line id="Straight Connector 13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ScmUxQAAANwAAAAPAAAAZHJzL2Rvd25yZXYueG1sRE9Na8JA&#10;EL0X/A/LCL0Us2mFVmJWUUuh0B4aDZjjkB2TYHY2ZDca/71bKPQ2j/c56Xo0rbhQ7xrLCp6jGARx&#10;aXXDlYL88DFbgHAeWWNrmRTcyMF6NXlIMdH2yhld9r4SIYRdggpq77tESlfWZNBFtiMO3Mn2Bn2A&#10;fSV1j9cQblr5Esev0mDDoaHGjnY1lef9YBQcb9lu+HnvZNHmRfF9/HrKh+2g1ON03CxBeBr9v/jP&#10;/anD/Pkb/D4TLpCrOwAAAP//AwBQSwECLQAUAAYACAAAACEA2+H2y+4AAACFAQAAEwAAAAAAAAAA&#10;AAAAAAAAAAAAW0NvbnRlbnRfVHlwZXNdLnhtbFBLAQItABQABgAIAAAAIQBa9CxbvwAAABUBAAAL&#10;AAAAAAAAAAAAAAAAAB8BAABfcmVscy8ucmVsc1BLAQItABQABgAIAAAAIQCgScmUxQAAANwAAAAP&#10;AAAAAAAAAAAAAAAAAAcCAABkcnMvZG93bnJldi54bWxQSwUGAAAAAAMAAwC3AAAA+QIAAAAA&#10;" strokecolor="#65276f [3044]" strokeweight="3pt">
                  <v:stroke endcap="round"/>
                </v:line>
                <v:oval id="Oval 138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UF0BLxAAAANwAAAAPAAAAZHJzL2Rvd25yZXYueG1sRI/RagIx&#10;EEXfC/2HMIW+iGatRcpqlFIoyAqC2g8YN+NmcTNZklS3f995EHyb4d6598xyPfhOXSmmNrCB6aQA&#10;RVwH23Jj4Of4Pf4AlTKyxS4wGfijBOvV89MSSxtuvKfrITdKQjiVaMDl3Jdap9qRxzQJPbFo5xA9&#10;Zlljo23Em4T7Tr8VxVx7bFkaHPb05ai+HH69gaqp4nbL0+Poshu9b2ifT5Wzxry+DJ8LUJmG/DDf&#10;rzdW8GdCK8/IBHr1DwAA//8DAFBLAQItABQABgAIAAAAIQDb4fbL7gAAAIUBAAATAAAAAAAAAAAA&#10;AAAAAAAAAABbQ29udGVudF9UeXBlc10ueG1sUEsBAi0AFAAGAAgAAAAhAFr0LFu/AAAAFQEAAAsA&#10;AAAAAAAAAAAAAAAAHwEAAF9yZWxzLy5yZWxzUEsBAi0AFAAGAAgAAAAhABQXQEvEAAAA3AAAAA8A&#10;AAAAAAAAAAAAAAAABwIAAGRycy9kb3ducmV2LnhtbFBLBQYAAAAAAwADALcAAAD4AgAAAAA=&#10;" fillcolor="#06a8b5" strokecolor="#6b2976" strokeweight="3pt"/>
                <w10:wrap anchorx="margin"/>
              </v:group>
            </w:pict>
          </mc:Fallback>
        </mc:AlternateContent>
      </w:r>
      <w:r w:rsidR="00766698" w:rsidRPr="00B6698C">
        <w:rPr>
          <w:rFonts w:cs="Dubai"/>
          <w:rtl/>
          <w:lang w:val="ar"/>
        </w:rPr>
        <w:t>الإجراء 24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4F407F" w:rsidRPr="00B6698C" w14:paraId="74AA1EAC" w14:textId="77777777" w:rsidTr="0017610E">
        <w:tc>
          <w:tcPr>
            <w:tcW w:w="2552" w:type="dxa"/>
            <w:vAlign w:val="center"/>
          </w:tcPr>
          <w:p w14:paraId="631E5715" w14:textId="77777777" w:rsidR="00766698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D0AD645" wp14:editId="53CB1245">
                  <wp:extent cx="1440000" cy="1440000"/>
                  <wp:effectExtent l="0" t="0" r="8255" b="8255"/>
                  <wp:docPr id="1692890758" name="Picture 1692890758" descr="3 أشخاص تحت كلمة «CALD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2890758" name="Picture 1692890758" descr="3 أشخاص تحت كلمة «CALD»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DFFAD5A" w14:textId="52CC8C42" w:rsidR="007374DE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سنعمل مع الآخرين للاتفاق على كيفية شرح معنى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كلمة «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». </w:t>
            </w:r>
          </w:p>
        </w:tc>
      </w:tr>
      <w:tr w:rsidR="004F407F" w:rsidRPr="00B6698C" w14:paraId="467E9386" w14:textId="77777777" w:rsidTr="0017610E">
        <w:tc>
          <w:tcPr>
            <w:tcW w:w="2552" w:type="dxa"/>
            <w:vAlign w:val="center"/>
          </w:tcPr>
          <w:p w14:paraId="3D67A98A" w14:textId="77777777" w:rsidR="00766698" w:rsidRPr="00B6698C" w:rsidRDefault="00766698" w:rsidP="00B6698C">
            <w:pPr>
              <w:pStyle w:val="Image"/>
              <w:spacing w:before="36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4CDFF31E" w14:textId="77777777" w:rsidR="00766698" w:rsidRPr="00B6698C" w:rsidRDefault="00037501" w:rsidP="00B6698C">
            <w:pPr>
              <w:bidi/>
              <w:spacing w:before="36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سنعمل مع:</w:t>
            </w:r>
          </w:p>
        </w:tc>
      </w:tr>
      <w:tr w:rsidR="004F407F" w:rsidRPr="00B6698C" w14:paraId="0EA1F13F" w14:textId="77777777" w:rsidTr="0017610E">
        <w:tc>
          <w:tcPr>
            <w:tcW w:w="2552" w:type="dxa"/>
            <w:vAlign w:val="center"/>
          </w:tcPr>
          <w:p w14:paraId="00EE5C6B" w14:textId="77777777" w:rsidR="00D0585A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088CEFD" wp14:editId="0B79854C">
                  <wp:extent cx="1483360" cy="1483360"/>
                  <wp:effectExtent l="0" t="0" r="2540" b="2540"/>
                  <wp:docPr id="1520896156" name="Picture 1" descr="مجموعة من أفراد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20896156" name="Picture 1" descr="مجموعة من أفراد CALD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35C1517" w14:textId="77777777" w:rsidR="00D0585A" w:rsidRPr="00B6698C" w:rsidRDefault="00037501" w:rsidP="00B6698C">
            <w:pPr>
              <w:pStyle w:val="ListParagraph"/>
              <w:numPr>
                <w:ilvl w:val="0"/>
                <w:numId w:val="25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130A21CD" w14:textId="77777777" w:rsidTr="0017610E">
        <w:tc>
          <w:tcPr>
            <w:tcW w:w="2552" w:type="dxa"/>
            <w:vAlign w:val="center"/>
          </w:tcPr>
          <w:p w14:paraId="75B0AD50" w14:textId="77777777" w:rsidR="00D0585A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FFB6FBA" wp14:editId="7BFA1878">
                  <wp:extent cx="1483360" cy="1483360"/>
                  <wp:effectExtent l="0" t="0" r="2540" b="2540"/>
                  <wp:docPr id="1030385139" name="Picture 2" descr="موظف حكومي يلقي خطابًا أمام مبنى حكوم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30385139" name="Picture 2" descr="موظف حكومي يلقي خطابًا أمام مبنى حكومي."/>
                          <pic:cNvPicPr/>
                        </pic:nvPicPr>
                        <pic:blipFill>
                          <a:blip r:embed="rId15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5F5D572" w14:textId="77777777" w:rsidR="00D0585A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المنظمات الحكومية الأخرى.</w:t>
            </w:r>
          </w:p>
        </w:tc>
      </w:tr>
      <w:tr w:rsidR="004F407F" w:rsidRPr="00B6698C" w14:paraId="50902EB3" w14:textId="77777777" w:rsidTr="0017610E">
        <w:tc>
          <w:tcPr>
            <w:tcW w:w="2552" w:type="dxa"/>
            <w:vAlign w:val="center"/>
          </w:tcPr>
          <w:p w14:paraId="06BF6F79" w14:textId="77777777" w:rsidR="00BC7A9A" w:rsidRPr="00B6698C" w:rsidRDefault="00037501" w:rsidP="00B6698C">
            <w:pPr>
              <w:pStyle w:val="Image"/>
              <w:spacing w:before="60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489B4FF" wp14:editId="71F168C9">
                  <wp:extent cx="1483360" cy="1196975"/>
                  <wp:effectExtent l="0" t="0" r="2540" b="3175"/>
                  <wp:docPr id="1492686499" name="Picture 3" descr="مجموعة من أفراد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92686499" name="Picture 3" descr="مجموعة من أفراد CALD."/>
                          <pic:cNvPicPr/>
                        </pic:nvPicPr>
                        <pic:blipFill>
                          <a:blip r:embed="rId15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19697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92418B2" w14:textId="77777777" w:rsidR="00BC7A9A" w:rsidRPr="00B6698C" w:rsidRDefault="00037501" w:rsidP="00B6698C">
            <w:pPr>
              <w:bidi/>
              <w:spacing w:before="60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الطريقة التي نشرح بها معنى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ستدعم:</w:t>
            </w:r>
          </w:p>
          <w:p w14:paraId="78D45727" w14:textId="77777777" w:rsidR="00BC7A9A" w:rsidRPr="00B6698C" w:rsidRDefault="00037501" w:rsidP="00B6698C">
            <w:pPr>
              <w:pStyle w:val="ListParagraph"/>
              <w:numPr>
                <w:ilvl w:val="0"/>
                <w:numId w:val="2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جميع الأفراد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  <w:p w14:paraId="052061FE" w14:textId="77777777" w:rsidR="00BC7A9A" w:rsidRPr="00B6698C" w:rsidRDefault="00037501" w:rsidP="00B6698C">
            <w:pPr>
              <w:pStyle w:val="ListParagraph"/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و</w:t>
            </w:r>
          </w:p>
          <w:p w14:paraId="465BF343" w14:textId="77777777" w:rsidR="00BC7A9A" w:rsidRPr="00B6698C" w:rsidRDefault="00037501" w:rsidP="00B6698C">
            <w:pPr>
              <w:pStyle w:val="ListParagraph"/>
              <w:numPr>
                <w:ilvl w:val="0"/>
                <w:numId w:val="26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تجاربهم المختلفة.</w:t>
            </w:r>
          </w:p>
        </w:tc>
      </w:tr>
      <w:tr w:rsidR="004F407F" w:rsidRPr="00B6698C" w14:paraId="64A6BD07" w14:textId="77777777" w:rsidTr="0017610E">
        <w:trPr>
          <w:trHeight w:val="3515"/>
        </w:trPr>
        <w:tc>
          <w:tcPr>
            <w:tcW w:w="2552" w:type="dxa"/>
            <w:vAlign w:val="center"/>
          </w:tcPr>
          <w:p w14:paraId="465C6F4E" w14:textId="77777777" w:rsidR="00AC1C28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554DD22B" wp14:editId="25848BDF">
                  <wp:extent cx="1483360" cy="1483360"/>
                  <wp:effectExtent l="0" t="0" r="2540" b="2540"/>
                  <wp:docPr id="1809070464" name="Picture 4" descr="مجموعة من الناس وفوقهم إبهاماً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09070464" name="Picture 4" descr="مجموعة من الناس وفوقهم إبهاماً لأعلى."/>
                          <pic:cNvPicPr/>
                        </pic:nvPicPr>
                        <pic:blipFill>
                          <a:blip r:embed="rId15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326DADA" w14:textId="77777777" w:rsidR="00AC1C2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سنعرف أنه صائب عندما توافق 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على أنه جيد.</w:t>
            </w:r>
          </w:p>
        </w:tc>
      </w:tr>
      <w:tr w:rsidR="004F407F" w:rsidRPr="00B6698C" w14:paraId="5CB1E712" w14:textId="77777777" w:rsidTr="0017610E">
        <w:trPr>
          <w:trHeight w:val="3515"/>
        </w:trPr>
        <w:tc>
          <w:tcPr>
            <w:tcW w:w="2552" w:type="dxa"/>
            <w:vAlign w:val="center"/>
          </w:tcPr>
          <w:p w14:paraId="6BAE9B98" w14:textId="77777777" w:rsidR="00766698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8F6B217" wp14:editId="5B1B1284">
                  <wp:extent cx="1483360" cy="1483360"/>
                  <wp:effectExtent l="0" t="0" r="2540" b="2540"/>
                  <wp:docPr id="1672971691" name="Picture 18" descr="شخص يكتب في وثيقة ورسم بياني شريط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2971691" name="Picture 18" descr="شخص يكتب في وثيقة ورسم بياني شريطي."/>
                          <pic:cNvPicPr/>
                        </pic:nvPicPr>
                        <pic:blipFill>
                          <a:blip r:embed="rId15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493FF32" w14:textId="77777777" w:rsidR="00AC1C2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سنقوم بعد ذلك بتحديث الطريقة التي نجمع بها </w:t>
            </w:r>
            <w:r w:rsidR="00766698" w:rsidRPr="00B6698C">
              <w:rPr>
                <w:rStyle w:val="Strong"/>
                <w:rFonts w:cs="Dubai"/>
                <w:rtl/>
                <w:lang w:val="ar"/>
              </w:rPr>
              <w:t>البيانات</w:t>
            </w:r>
            <w:r w:rsidRPr="00B6698C">
              <w:rPr>
                <w:rFonts w:cs="Dubai"/>
                <w:rtl/>
                <w:lang w:val="ar"/>
              </w:rPr>
              <w:t xml:space="preserve"> لدعم كيفية شرحنا معنى «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».</w:t>
            </w:r>
          </w:p>
        </w:tc>
      </w:tr>
      <w:tr w:rsidR="004F407F" w:rsidRPr="00B6698C" w14:paraId="251AB242" w14:textId="77777777" w:rsidTr="0017610E">
        <w:trPr>
          <w:trHeight w:val="3515"/>
        </w:trPr>
        <w:tc>
          <w:tcPr>
            <w:tcW w:w="2552" w:type="dxa"/>
            <w:vAlign w:val="center"/>
          </w:tcPr>
          <w:p w14:paraId="2FFA8970" w14:textId="77777777" w:rsidR="00680B10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5760" behindDoc="0" locked="0" layoutInCell="1" allowOverlap="1" wp14:anchorId="38A23CF4" wp14:editId="734F0C14">
                      <wp:simplePos x="0" y="0"/>
                      <wp:positionH relativeFrom="column">
                        <wp:posOffset>593725</wp:posOffset>
                      </wp:positionH>
                      <wp:positionV relativeFrom="paragraph">
                        <wp:posOffset>713105</wp:posOffset>
                      </wp:positionV>
                      <wp:extent cx="892175" cy="262255"/>
                      <wp:effectExtent l="0" t="0" r="3175" b="4445"/>
                      <wp:wrapNone/>
                      <wp:docPr id="50028884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6225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80ACE09" w14:textId="77777777" w:rsidR="0099120F" w:rsidRPr="00CD51BB" w:rsidRDefault="00037501" w:rsidP="0099120F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22"/>
                                      <w:szCs w:val="22"/>
                                      <w:lang w:val="en-PH"/>
                                    </w:rPr>
                                  </w:pPr>
                                  <w:r w:rsidRPr="00CD51BB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2"/>
                                      <w:szCs w:val="22"/>
                                      <w:rtl/>
                                      <w:lang w:val="ar"/>
                                    </w:rPr>
                                    <w:t>السجل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8A23CF4" id="_x0000_s1044" type="#_x0000_t202" alt="&quot;&quot;" style="position:absolute;left:0;text-align:left;margin-left:46.75pt;margin-top:56.15pt;width:70.25pt;height:20.65pt;z-index:25176576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0MzvmCgIAAPEDAAAOAAAAZHJzL2Uyb0RvYy54bWysU9uO0zAQfUfiHyy/01xElmzUdLXssghp&#10;WZB2+QDXcRoL22Nst0n5esZOUyp4Q+TBmtieM3POHK9vJq3IQTgvwbS0WOWUCMOhk2bX0m8vD29q&#10;SnxgpmMKjGjpUXh6s3n9aj3aRpQwgOqEIwhifDPalg4h2CbLPB+EZn4FVhg87MFpFvDX7bLOsRHR&#10;tcrKPL/KRnCddcCF97h7Px/STcLve8HDl773IhDVUuwtpNWldRvXbLNmzc4xO0h+aoP9QxeaSYNF&#10;z1D3LDCyd/IvKC25Aw99WHHQGfS95CJxQDZF/geb54FZkbigON6eZfL/D5Y/Hb46IruWVnle1nX9&#10;tqDEMI2jehFTIO9hImVUabS+wcvPFq+HCbdx2omxt4/Av3ti4G5gZidunYNxEKzDLouYmV2kzjg+&#10;gmzHz9BhGbYPkICm3ukoIYpCEB2ndTxPKLbCcbO+Lot3FSUcj8qrsqyqVIE1S7J1PnwUoEkMWurQ&#10;AAmcHR59iM2wZrkSaxl4kEolEyhDxpZeV2WVEi5OtAzoUSU11s/jN7smcvxgupQcmFRzjAWUOZGO&#10;PGfGYdpOSeWiXsTcQndEGRzMnsQ3hMEA7iclI/qxpf7HnjlBifpkUMpo3iVwS7BdAmY4prY0UDKH&#10;dyGZfOZ4ixL3MtGPs5grn3pEXyVVTm8gGvfyP936/VI3vwAAAP//AwBQSwMEFAAGAAgAAAAhAPWe&#10;OeHfAAAACgEAAA8AAABkcnMvZG93bnJldi54bWxMj01Pg0AQhu8m/ofNmHizS8ESiyxNY/Rk0kjx&#10;4HGBKWzKziK7bfHfdzzpcd558n7km9kO4oyTN44ULBcRCKTGtYY6BZ/V28MTCB80tXpwhAp+0MOm&#10;uL3Jdda6C5V43odOsAn5TCvoQxgzKX3To9V+4UYk/h3cZHXgc+pkO+kLm9tBxlGUSqsNcUKvR3zp&#10;sTnuT1bB9ovKV/O9qz/KQ2mqah3Re3pU6v5u3j6DCDiHPxh+63N1KLhT7U7UejEoWCcrJllfxgkI&#10;BuLkkcfVrKySFGSRy/8TiisAAAD//wMAUEsBAi0AFAAGAAgAAAAhALaDOJL+AAAA4QEAABMAAAAA&#10;AAAAAAAAAAAAAAAAAFtDb250ZW50X1R5cGVzXS54bWxQSwECLQAUAAYACAAAACEAOP0h/9YAAACU&#10;AQAACwAAAAAAAAAAAAAAAAAvAQAAX3JlbHMvLnJlbHNQSwECLQAUAAYACAAAACEA9DM75goCAADx&#10;AwAADgAAAAAAAAAAAAAAAAAuAgAAZHJzL2Uyb0RvYy54bWxQSwECLQAUAAYACAAAACEA9Z454d8A&#10;AAAKAQAADwAAAAAAAAAAAAAAAABkBAAAZHJzL2Rvd25yZXYueG1sUEsFBgAAAAAEAAQA8wAAAHAF&#10;AAAAAA==&#10;" filled="f" stroked="f">
                      <v:textbox inset="0,0,0,0">
                        <w:txbxContent>
                          <w:p w14:paraId="480ACE09" w14:textId="77777777" w:rsidR="0099120F" w:rsidRPr="00CD51BB" w:rsidRDefault="00037501" w:rsidP="0099120F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22"/>
                                <w:szCs w:val="22"/>
                                <w:lang w:val="en-PH"/>
                              </w:rPr>
                            </w:pPr>
                            <w:r w:rsidRPr="00CD51BB">
                              <w:rPr>
                                <w:rFonts w:ascii="Dubai" w:hAnsi="Dubai" w:cs="Dubai"/>
                                <w:b/>
                                <w:bCs/>
                                <w:sz w:val="22"/>
                                <w:szCs w:val="22"/>
                                <w:rtl/>
                                <w:lang w:val="ar"/>
                              </w:rPr>
                              <w:t>السجل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FA49C9" w:rsidRPr="00B6698C">
              <w:rPr>
                <w:rFonts w:cs="Dubai"/>
                <w:noProof/>
              </w:rPr>
              <w:drawing>
                <wp:inline distT="0" distB="0" distL="0" distR="0" wp14:anchorId="4FEF8739" wp14:editId="33236D00">
                  <wp:extent cx="1483360" cy="1483360"/>
                  <wp:effectExtent l="0" t="0" r="2540" b="2540"/>
                  <wp:docPr id="1697165199" name="Picture 5" descr="وثيقة معلومات ومستند سجلات ورسم بياني شريط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7165199" name="Picture 5" descr="وثيقة معلومات ومستند سجلات ورسم بياني شريطي."/>
                          <pic:cNvPicPr/>
                        </pic:nvPicPr>
                        <pic:blipFill>
                          <a:blip r:embed="rId1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397756BE" w14:textId="77777777" w:rsidR="00680B10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عندما نتحدث عن البيانات، فإننا نعني:</w:t>
            </w:r>
          </w:p>
          <w:p w14:paraId="324794AF" w14:textId="77777777" w:rsidR="00680B10" w:rsidRPr="00B6698C" w:rsidRDefault="00037501" w:rsidP="00B6698C">
            <w:pPr>
              <w:pStyle w:val="ListParagraph"/>
              <w:numPr>
                <w:ilvl w:val="0"/>
                <w:numId w:val="2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الحقائق</w:t>
            </w:r>
          </w:p>
          <w:p w14:paraId="7F1FD95C" w14:textId="77777777" w:rsidR="00680B10" w:rsidRPr="00B6698C" w:rsidRDefault="00037501" w:rsidP="00B6698C">
            <w:pPr>
              <w:pStyle w:val="ListParagraph"/>
              <w:numPr>
                <w:ilvl w:val="0"/>
                <w:numId w:val="2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المعلومات</w:t>
            </w:r>
          </w:p>
          <w:p w14:paraId="03E28BD2" w14:textId="77777777" w:rsidR="00680B10" w:rsidRPr="00B6698C" w:rsidRDefault="00037501" w:rsidP="00B6698C">
            <w:pPr>
              <w:pStyle w:val="ListParagraph"/>
              <w:numPr>
                <w:ilvl w:val="0"/>
                <w:numId w:val="28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السجلات.</w:t>
            </w:r>
          </w:p>
        </w:tc>
      </w:tr>
      <w:tr w:rsidR="004F407F" w:rsidRPr="00B6698C" w14:paraId="5722B59D" w14:textId="77777777" w:rsidTr="0017610E">
        <w:trPr>
          <w:trHeight w:val="3515"/>
        </w:trPr>
        <w:tc>
          <w:tcPr>
            <w:tcW w:w="2552" w:type="dxa"/>
            <w:vAlign w:val="center"/>
          </w:tcPr>
          <w:p w14:paraId="0C3565F2" w14:textId="77777777" w:rsidR="005A484E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11963ED" wp14:editId="761B6D83">
                  <wp:extent cx="1483360" cy="1483360"/>
                  <wp:effectExtent l="0" t="0" r="2540" b="2540"/>
                  <wp:docPr id="1905204047" name="Picture 1" descr="شخص يرفع يده وفقاعة كلام بداخلها علامة تعجب. بجانبهم رسم بياني شريط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05204047" name="Picture 1" descr="شخص يرفع يده وفقاعة كلام بداخلها علامة تعجب. بجانبهم رسم بياني شريطي."/>
                          <pic:cNvPicPr/>
                        </pic:nvPicPr>
                        <pic:blipFill>
                          <a:blip r:embed="rId16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794B1D4" w14:textId="77777777" w:rsidR="00B67BC0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كمية البيانات التي نجمعها.</w:t>
            </w:r>
          </w:p>
          <w:p w14:paraId="1E7705B5" w14:textId="77777777" w:rsidR="005A484E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يتضمن ذلك البيانات التي تدعم ما يحتاجه المشاركون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p w14:paraId="699E1F1A" w14:textId="77777777" w:rsidR="0039501C" w:rsidRPr="00B6698C" w:rsidRDefault="00037501" w:rsidP="00B6698C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B6698C">
        <w:rPr>
          <w:rFonts w:cs="Dubai"/>
        </w:rPr>
        <w:br w:type="page"/>
      </w:r>
    </w:p>
    <w:p w14:paraId="721C04D4" w14:textId="77777777" w:rsidR="00B676E1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13536" behindDoc="1" locked="0" layoutInCell="1" allowOverlap="1" wp14:anchorId="15452285" wp14:editId="434D0627">
                <wp:simplePos x="0" y="0"/>
                <wp:positionH relativeFrom="margin">
                  <wp:posOffset>-22225</wp:posOffset>
                </wp:positionH>
                <wp:positionV relativeFrom="paragraph">
                  <wp:posOffset>288014</wp:posOffset>
                </wp:positionV>
                <wp:extent cx="5784850" cy="240665"/>
                <wp:effectExtent l="19050" t="19050" r="25400" b="26035"/>
                <wp:wrapNone/>
                <wp:docPr id="905895971" name="Group 90589597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4850" cy="240665"/>
                          <a:chOff x="11875" y="0"/>
                          <a:chExt cx="5787317" cy="241540"/>
                        </a:xfrm>
                      </wpg:grpSpPr>
                      <wps:wsp>
                        <wps:cNvPr id="1704202234" name="Straight Connector 170420223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08141766" name="Oval 20814176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06A8B5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253C889" id="Group 905895971" o:spid="_x0000_s1026" alt="&quot;&quot;" style="position:absolute;margin-left:-1.75pt;margin-top:22.7pt;width:455.5pt;height:18.95pt;flip:x;z-index:-25160294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DdU8fwMAAD4JAAAOAAAAZHJzL2Uyb0RvYy54bWy8Vtty3CgQfd+q/QeK91iXGV2ssiblTGLn&#10;wRW71tnKM0ZopCoELGBrvF+/DRKSEzubW1XmQQOou2lOn0Pr7PVx4OiBadNLUePkJMaICSqbXhxq&#10;/PfHi1clRsYS0RAuBavxIzP49e7PP85GVbFUdpI3TCMIIkw1qhp31qoqigzt2EDMiVRMwMtW6oFY&#10;mOpD1GgyQvSBR2kc59EodaO0pMwYWH07vcQ7H79tGbXXbWuYRbzGkJv1T+2fd+4Z7c5IddBEdT2d&#10;0yA/kcVAegGbLqHeEkvQve6fhRp6qqWRrT2hcohk2/aU+TPAaZL4i9Ncanmv/FkO1XhQC0wA7Rc4&#10;/XRY+uHhRqO+qfFpnJWn2WmRYCTIAKXyu6N1GaAa1aECj0utbtWNnhcO08yd/tjqAbW8V++BCx4P&#10;OCE6ergfF7jZ0SIKi1lRbssMqkLhXbqN8zyb6kE7KJpzS5KyyDBaXWn3bnUuNkkRnJNs64sZTUns&#10;ziKX65LaqIBeZkXQ/BqCtx1RzBfGODxmBJMi3qZxmm62AcJbq0l/6CzaSyGAi1KjJ0YePx9gL2Y0&#10;TWUA2ACl+58BXJFINnGelhNQK5JJXmzSCYzPcSCV0sZeMjkgN6gx74VLnVTk4cpYyAEgCyZumQs0&#10;1nhTJrGrDAFNatG47QDRkJ4f2UfOJoe/WAsUcvXygb142Z5r9EBAdoRSJmziQ7jwYO3c2p7zxTH+&#10;tuNs71yZF/aPOC8efmcp7OI89ELql3a3x5ByO9kHBKZzOwjuZPPoC+ehAX45hfwGoqVxmWyTIs8D&#10;z64BaLSursRaZBoqF+SxECvLsiLPgDqryAKr0q1X1SzPZwpbaTMzi3FQvvlfchnJ++YCKu/qYPTh&#10;bmFJnJ+Xb7z+gY+fmT0lpHf7aoz8TXpa5DPRnsSAiFyE8nl9fY3A6UtMCAT2m3ekYROvsxh+YTPX&#10;rxzlvZxe5vh3iON3c5wvsvwGx5GWU+s0il70cI9cEWNviIZeCbcE9H97DY+WS7g65DzCqJP635fW&#10;nT1cwPAWoxF6b43NP/dEM6Dz/bCXcGdAE4Kd/BDia8vDsNVy+AQt/9xFgFdEUIhTY2p1mOzt1N/h&#10;o4Gy83NvBs1WEXslbhUNt5S78z4ePxGtZvpa4P0HGa72Z/fjZDuzaFL+PPHC9/0GmrQnwPxB4b4C&#10;ns69/frZs/sPAAD//wMAUEsDBBQABgAIAAAAIQApMV8N3gAAAAgBAAAPAAAAZHJzL2Rvd25yZXYu&#10;eG1sTI/BTsMwEETvSPyDtUjcWhviQglxqgoJhBAXAq16dOMliYjXUey24e9ZTnCcndHM22I1+V4c&#10;cYxdIANXcwUCqQ6uo8bAx/vjbAkiJkvO9oHQwDdGWJXnZ4XNXTjRGx6r1AguoZhbA21KQy5lrFv0&#10;Ns7DgMTeZxi9TSzHRrrRnrjc9/JaqRvpbUe80NoBH1qsv6qDN7BZdxr1dvfyqmrEZyd3T1Wnjbm8&#10;mNb3IBJO6S8Mv/iMDiUz7cOBXBS9gVm24KQBvdAg2L9Tt3zYG1hmGciykP8fKH8AAAD//wMAUEsB&#10;Ai0AFAAGAAgAAAAhALaDOJL+AAAA4QEAABMAAAAAAAAAAAAAAAAAAAAAAFtDb250ZW50X1R5cGVz&#10;XS54bWxQSwECLQAUAAYACAAAACEAOP0h/9YAAACUAQAACwAAAAAAAAAAAAAAAAAvAQAAX3JlbHMv&#10;LnJlbHNQSwECLQAUAAYACAAAACEAeA3VPH8DAAA+CQAADgAAAAAAAAAAAAAAAAAuAgAAZHJzL2Uy&#10;b0RvYy54bWxQSwECLQAUAAYACAAAACEAKTFfDd4AAAAIAQAADwAAAAAAAAAAAAAAAADZBQAAZHJz&#10;L2Rvd25yZXYueG1sUEsFBgAAAAAEAAQA8wAAAOQGAAAAAA==&#10;">
                <v:line id="Straight Connector 170420223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gDrbOyQAAAOMAAAAPAAAAZHJzL2Rvd25yZXYueG1sRE9fa8Iw&#10;EH8f7DuEG+xlaGKVKZ1RpkMYzIepBft4NLe2rLmUJtX67ZfBYI/3+3/L9WAbcaHO1441TMYKBHHh&#10;TM2lhuy0Gy1A+IBssHFMGm7kYb26v1tiatyVD3Q5hlLEEPYpaqhCaFMpfVGRRT92LXHkvlxnMcSz&#10;K6Xp8BrDbSMTpZ6lxZpjQ4UtbSsqvo+91XC+Hbb951sr8ybL8/354ynrN73Wjw/D6wuIQEP4F/+5&#10;302cP1ezRCXJdAa/P0UA5OoHAAD//wMAUEsBAi0AFAAGAAgAAAAhANvh9svuAAAAhQEAABMAAAAA&#10;AAAAAAAAAAAAAAAAAFtDb250ZW50X1R5cGVzXS54bWxQSwECLQAUAAYACAAAACEAWvQsW78AAAAV&#10;AQAACwAAAAAAAAAAAAAAAAAfAQAAX3JlbHMvLnJlbHNQSwECLQAUAAYACAAAACEAYA62zskAAADj&#10;AAAADwAAAAAAAAAAAAAAAAAHAgAAZHJzL2Rvd25yZXYueG1sUEsFBgAAAAADAAMAtwAAAP0CAAAA&#10;AA==&#10;" strokecolor="#65276f [3044]" strokeweight="3pt">
                  <v:stroke endcap="round"/>
                </v:line>
                <v:oval id="Oval 208141766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tGeCyQAAAOIAAAAPAAAAZHJzL2Rvd25yZXYueG1sRI9Ra8Iw&#10;FIXfB/sP4Q72IjOtSCe1UcZAkAoDdT/grrk2pc1NSaJ2/34ZDPZ4OOd8h1NtJzuIG/nQOVaQzzMQ&#10;xI3THbcKPs+7lxWIEJE1Do5JwTcF2G4eHyostbvzkW6n2IoE4VCiAhPjWEoZGkMWw9yNxMm7OG8x&#10;JulbqT3eE9wOcpFlhbTYcVowONK7oaY/Xa2Cuq394cD5edZ/zJZ7Osav2milnp+mtzWISFP8D/+1&#10;91rBIlvly/y1KOD3UroDcvMDAAD//wMAUEsBAi0AFAAGAAgAAAAhANvh9svuAAAAhQEAABMAAAAA&#10;AAAAAAAAAAAAAAAAAFtDb250ZW50X1R5cGVzXS54bWxQSwECLQAUAAYACAAAACEAWvQsW78AAAAV&#10;AQAACwAAAAAAAAAAAAAAAAAfAQAAX3JlbHMvLnJlbHNQSwECLQAUAAYACAAAACEAWLRngskAAADi&#10;AAAADwAAAAAAAAAAAAAAAAAHAgAAZHJzL2Rvd25yZXYueG1sUEsFBgAAAAADAAMAtwAAAP0CAAAA&#10;AA==&#10;" fillcolor="#06a8b5" strokecolor="#6b2976" strokeweight="3pt"/>
                <w10:wrap anchorx="margin"/>
              </v:group>
            </w:pict>
          </mc:Fallback>
        </mc:AlternateContent>
      </w:r>
      <w:r w:rsidR="00766698" w:rsidRPr="00B6698C">
        <w:rPr>
          <w:rFonts w:cs="Dubai"/>
          <w:rtl/>
          <w:lang w:val="ar"/>
        </w:rPr>
        <w:t>الإجراء 25</w:t>
      </w:r>
    </w:p>
    <w:tbl>
      <w:tblPr>
        <w:bidiVisual/>
        <w:tblW w:w="9128" w:type="dxa"/>
        <w:tblLayout w:type="fixed"/>
        <w:tblLook w:val="04A0" w:firstRow="1" w:lastRow="0" w:firstColumn="1" w:lastColumn="0" w:noHBand="0" w:noVBand="1"/>
      </w:tblPr>
      <w:tblGrid>
        <w:gridCol w:w="2536"/>
        <w:gridCol w:w="6592"/>
      </w:tblGrid>
      <w:tr w:rsidR="004F407F" w:rsidRPr="00B6698C" w14:paraId="351A25D8" w14:textId="77777777" w:rsidTr="0017610E">
        <w:trPr>
          <w:trHeight w:val="3288"/>
        </w:trPr>
        <w:tc>
          <w:tcPr>
            <w:tcW w:w="2536" w:type="dxa"/>
            <w:vAlign w:val="center"/>
          </w:tcPr>
          <w:p w14:paraId="37F237CC" w14:textId="77777777" w:rsidR="004A2EA4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8F1708E" wp14:editId="1177E1C3">
                  <wp:extent cx="1473200" cy="1473200"/>
                  <wp:effectExtent l="0" t="0" r="0" b="0"/>
                  <wp:docPr id="1054512006" name="Picture 19" descr="جهاز كمبيوتر يعرض رسمًا بيانيً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54512006" name="Picture 19" descr="جهاز كمبيوتر يعرض رسمًا بيانيًا."/>
                          <pic:cNvPicPr/>
                        </pic:nvPicPr>
                        <pic:blipFill>
                          <a:blip r:embed="rId16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62534D79" w14:textId="286A1FB4" w:rsidR="006D5181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سنبحث في البيانات الجديدة من المشاركين من خلفيات</w:t>
            </w:r>
            <w:r w:rsidR="00CD51BB">
              <w:rPr>
                <w:rFonts w:cs="Dubai"/>
                <w:lang w:val="ar"/>
              </w:rPr>
              <w:br/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ونشاركها.</w:t>
            </w:r>
          </w:p>
          <w:p w14:paraId="30CFF5EC" w14:textId="77777777" w:rsidR="00AC1C2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هذا سيدعم موظفينا وشركائنا لاتخاذ قرارات جيدة.</w:t>
            </w:r>
          </w:p>
        </w:tc>
      </w:tr>
      <w:tr w:rsidR="004F407F" w:rsidRPr="00B6698C" w14:paraId="2885DBC8" w14:textId="77777777" w:rsidTr="0017610E">
        <w:trPr>
          <w:trHeight w:val="3288"/>
        </w:trPr>
        <w:tc>
          <w:tcPr>
            <w:tcW w:w="2536" w:type="dxa"/>
            <w:vAlign w:val="center"/>
          </w:tcPr>
          <w:p w14:paraId="472A9168" w14:textId="77777777" w:rsidR="004A2EA4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F1CB814" wp14:editId="4BCEA09F">
                  <wp:extent cx="1473200" cy="1473200"/>
                  <wp:effectExtent l="0" t="0" r="0" b="0"/>
                  <wp:docPr id="852475434" name="Picture 20" descr="شخصان يستخدمان جهاز كمبيوتر محمول معًا ورسم بياني شريط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52475434" name="Picture 20" descr="شخصان يستخدمان جهاز كمبيوتر محمول معًا ورسم بياني شريطي."/>
                          <pic:cNvPicPr/>
                        </pic:nvPicPr>
                        <pic:blipFill>
                          <a:blip r:embed="rId16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471916A0" w14:textId="77777777" w:rsidR="004A2EA4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سنقوم بتحديث الطريقة التي نجمع بها البيانات من المشاركين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7F7557FC" w14:textId="77777777" w:rsidTr="0017610E">
        <w:trPr>
          <w:trHeight w:val="3288"/>
        </w:trPr>
        <w:tc>
          <w:tcPr>
            <w:tcW w:w="2536" w:type="dxa"/>
            <w:vAlign w:val="center"/>
          </w:tcPr>
          <w:p w14:paraId="324D5176" w14:textId="77777777" w:rsidR="00AC1C28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0F4C6EE" wp14:editId="59808A20">
                  <wp:extent cx="1473200" cy="1473200"/>
                  <wp:effectExtent l="0" t="0" r="0" b="0"/>
                  <wp:docPr id="1693983596" name="Picture 21" descr="جهاز كمبيوتر يعرض رسمًا بيانيًا و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3983596" name="Picture 21" descr="جهاز كمبيوتر يعرض رسمًا بيانيًا وعلامة صح."/>
                          <pic:cNvPicPr/>
                        </pic:nvPicPr>
                        <pic:blipFill>
                          <a:blip r:embed="rId16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B3AF27C" w14:textId="77777777" w:rsidR="00775E71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Style w:val="ui-provider"/>
                <w:rFonts w:cs="Dubai"/>
                <w:rtl/>
                <w:lang w:val="ar"/>
              </w:rPr>
              <w:t xml:space="preserve">سوف نتحقق مما إذا كان هذا الإجراء ناجحًا من خلال عدد الأشخاص الذين يمكنهم استخدام البيانات التي نجمعها حول المشاركين من خلفيات </w:t>
            </w:r>
            <w:r w:rsidRPr="00D917D5">
              <w:rPr>
                <w:rStyle w:val="ui-provider"/>
                <w:rFonts w:cs="FS Me Pro"/>
                <w:rtl/>
                <w:lang w:val="ar"/>
              </w:rPr>
              <w:t>CALD</w:t>
            </w:r>
            <w:r w:rsidRPr="00B6698C">
              <w:rPr>
                <w:rStyle w:val="ui-provider"/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48C7F060" w14:textId="77777777" w:rsidTr="0017610E">
        <w:trPr>
          <w:trHeight w:val="3288"/>
        </w:trPr>
        <w:tc>
          <w:tcPr>
            <w:tcW w:w="2536" w:type="dxa"/>
            <w:vAlign w:val="center"/>
          </w:tcPr>
          <w:p w14:paraId="53BD4FB0" w14:textId="77777777" w:rsidR="00AC1C28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33FDC85" wp14:editId="33FBAD90">
                  <wp:extent cx="1473200" cy="1473200"/>
                  <wp:effectExtent l="0" t="0" r="0" b="0"/>
                  <wp:docPr id="1419418283" name="Picture 22" descr="3 من عمال NDIS تحت علامة صح وعلامة خطأ داخل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9418283" name="Picture 22" descr="3 من عمال NDIS تحت علامة صح وعلامة خطأ داخل فقاعة كلام."/>
                          <pic:cNvPicPr/>
                        </pic:nvPicPr>
                        <pic:blipFill>
                          <a:blip r:embed="rId16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20A6F792" w14:textId="77777777" w:rsidR="00207CAE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سنتحقق أيضًا مما إذا كان هذا الإجراء يعمل من خلال الاستماع إلى كيفية تأثير هذه البيانات على الطريقة التي يتخذ بها الأشخاص القرارات. </w:t>
            </w:r>
          </w:p>
          <w:p w14:paraId="40744D58" w14:textId="77777777" w:rsidR="00AC1C2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وهذا يشمل موظفينا وشركائنا.</w:t>
            </w:r>
          </w:p>
        </w:tc>
      </w:tr>
    </w:tbl>
    <w:bookmarkStart w:id="106" w:name="_Toc158814793"/>
    <w:p w14:paraId="395D70B0" w14:textId="77777777" w:rsidR="00B676E1" w:rsidRPr="00B6698C" w:rsidRDefault="00037501" w:rsidP="00B6698C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B6698C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15584" behindDoc="1" locked="0" layoutInCell="1" allowOverlap="1" wp14:anchorId="593E3F95" wp14:editId="7BB2E389">
                <wp:simplePos x="0" y="0"/>
                <wp:positionH relativeFrom="page">
                  <wp:posOffset>570230</wp:posOffset>
                </wp:positionH>
                <wp:positionV relativeFrom="paragraph">
                  <wp:posOffset>-171119</wp:posOffset>
                </wp:positionV>
                <wp:extent cx="6422400" cy="691200"/>
                <wp:effectExtent l="19050" t="19050" r="16510" b="13970"/>
                <wp:wrapNone/>
                <wp:docPr id="604329672" name="Rectangle: Rounded Corners 60432967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B6E3F9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4F5AFD1" id="Rectangle: Rounded Corners 604329672" o:spid="_x0000_s1026" alt="&quot;&quot;" style="position:absolute;margin-left:44.9pt;margin-top:-13.45pt;width:505.7pt;height:54.45pt;z-index:-25160089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5re1sgIAAMgFAAAOAAAAZHJzL2Uyb0RvYy54bWysVEtT2zAQvnem/0Gje7HjgCEeHAZC0wsD&#10;DNDhLGQpcUevSkqc9NezkmWnLQyHTnNQdq3dT7vfPs4vdlKgLbOu1arGk6McI6aoblq1qvH3p+WX&#10;M4ycJ6ohQitW4z1z+GL++dN5ZypW6LUWDbMIQJSrOlPjtfemyjJH10wSd6QNU3DJtZXEg2pXWWNJ&#10;B+hSZEWel1mnbWOspsw5+HrdX+J5xOecUX/HuWMeiRpDbD6eNp4v4czm56RaWWLWLU1hkH+IQpJW&#10;waMj1DXxBG1s+wZKttRqp7k/olpmmvOWspgDZDPJ/8rmcU0Mi7kAOc6MNLn/B0tvt/cWtU2Ny/x4&#10;WszK0wIjRSSU6gHII2olWIUe9EY1rEELbRXUGh1sgb/OuApgHs29TZoDMZCx41aGf0gT7SLn+5Fz&#10;tvOIwsfyuCiOcygNhbtyNoGihqJkB29jnf/GtERBqLENsYTYIt9ke+N8JL5JYZPmB0ZcCijjlghU&#10;nObTk4SYjAF7wAyeTou2WbZCRMWuXhbCInCt8VX5dbqcJec/zIRCXY2nZxOI9mOM8qqYnZZvMSAI&#10;oSDPwF7PV5T8XrAAKNQD41AXYKjoXwgTwcbQCKVM+Ul/tSYN6yM+yeE3PDZ4RDYjYEDmkOmInQAG&#10;yx5kwO7LkOyDK4sDNTqn1D9yHj3iy1r50Vm2Stv3MhOQVXq5tx9I6qkJLL3oZg9da3U/zs7QZQu9&#10;cUOcvycWCg/tBDvJ38HBhYZK6SRhtNb213vfgz2MFdxi1ME+qLH7uSGWwTRs5EJDN0xgkxkaRcC3&#10;Xgwit1o+wxq6DAhwRRQFnBpTbwdl4fudA4uMssvLaAYLwBB/ox4NDeCBodCWT7tnYk1qdg9jcquH&#10;PUCq2ME9OwfbRFDPSlJgXcSyp9UW9tHverQ6LOD5KwAAAP//AwBQSwMEFAAGAAgAAAAhAOLHOord&#10;AAAACgEAAA8AAABkcnMvZG93bnJldi54bWxMj81qwzAQhO+FvoPYQC8lkW1osFzLoRR6DU2a3hVr&#10;Y5tIK9dS/PP2VU7tcZhh5ptyN1vDRhx850hCukmAIdVOd9RIOH19rHNgPijSyjhCCQt62FWPD6Uq&#10;tJvogOMxNCyWkC+UhDaEvuDc1y1a5TeuR4rexQ1WhSiHhutBTbHcGp4lyZZb1VFcaFWP7y3W1+PN&#10;SjjY71x8XkZ6WZa9EVO3H8XPs5RPq/ntFVjAOfyF4Y4f0aGKTGd3I+2ZkZCLSB4krLOtAHYPpEma&#10;ATtHK0uAVyX/f6H6BQAA//8DAFBLAQItABQABgAIAAAAIQC2gziS/gAAAOEBAAATAAAAAAAAAAAA&#10;AAAAAAAAAABbQ29udGVudF9UeXBlc10ueG1sUEsBAi0AFAAGAAgAAAAhADj9If/WAAAAlAEAAAsA&#10;AAAAAAAAAAAAAAAALwEAAF9yZWxzLy5yZWxzUEsBAi0AFAAGAAgAAAAhALzmt7WyAgAAyAUAAA4A&#10;AAAAAAAAAAAAAAAALgIAAGRycy9lMm9Eb2MueG1sUEsBAi0AFAAGAAgAAAAhAOLHOordAAAACgEA&#10;AA8AAAAAAAAAAAAAAAAADAUAAGRycy9kb3ducmV2LnhtbFBLBQYAAAAABAAEAPMAAAAWBgAAAAA=&#10;" fillcolor="#b6e3f9" strokecolor="#6b2976" strokeweight="3pt">
                <w10:wrap anchorx="page"/>
              </v:roundrect>
            </w:pict>
          </mc:Fallback>
        </mc:AlternateContent>
      </w:r>
      <w:r w:rsidRPr="00B6698C">
        <w:rPr>
          <w:rFonts w:cs="Dubai"/>
          <w:color w:val="000000" w:themeColor="text1"/>
          <w:rtl/>
          <w:lang w:val="ar"/>
        </w:rPr>
        <w:t>6. كيف نتواصل مع المجتمع</w:t>
      </w:r>
      <w:bookmarkEnd w:id="106"/>
    </w:p>
    <w:p w14:paraId="50B8D34C" w14:textId="77777777" w:rsidR="00B676E1" w:rsidRPr="00B6698C" w:rsidRDefault="00037501" w:rsidP="00B6698C">
      <w:pPr>
        <w:pStyle w:val="Heading3"/>
        <w:bidi/>
        <w:spacing w:before="480" w:after="120" w:line="240" w:lineRule="auto"/>
        <w:rPr>
          <w:rFonts w:cs="Dubai"/>
        </w:rPr>
      </w:pPr>
      <w:r w:rsidRPr="00B6698C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717632" behindDoc="1" locked="0" layoutInCell="1" allowOverlap="1" wp14:anchorId="39936E8A" wp14:editId="06DF3B71">
                <wp:simplePos x="0" y="0"/>
                <wp:positionH relativeFrom="margin">
                  <wp:posOffset>2844</wp:posOffset>
                </wp:positionH>
                <wp:positionV relativeFrom="paragraph">
                  <wp:posOffset>569595</wp:posOffset>
                </wp:positionV>
                <wp:extent cx="5785200" cy="241200"/>
                <wp:effectExtent l="19050" t="19050" r="25400" b="26035"/>
                <wp:wrapNone/>
                <wp:docPr id="1407463667" name="Group 140746366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1243295825" name="Straight Connector 124329582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660290643" name="Oval 66029064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B640FFD" id="Group 1407463667" o:spid="_x0000_s1026" alt="&quot;&quot;" style="position:absolute;margin-left:.2pt;margin-top:44.85pt;width:455.55pt;height:19pt;flip:x;z-index:-25159884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oTUMewMAAEAJAAAOAAAAZHJzL2Uyb0RvYy54bWy8Vltv3CgUfq+0/wHxvvFlxp6JFU+VTpvs&#10;Q5REm6zyTDC+SBhYIPGkv74HbOy0SdpuV+o8eLicczh85/uAk/eHnqNHpk0nRYmToxgjJqisOtGU&#10;+J/bsz+3GBlLREW4FKzET8zg97s/3p0MqmCpbCWvmEYQRJhiUCVurVVFFBnasp6YI6mYgMla6p5Y&#10;6OomqjQZIHrPozSO82iQulJaUmYMjH4cJ/HOx69rRu1VXRtmES8x5Gb9V/vvvftGuxNSNJqotqNT&#10;GuQXsuhJJ2DROdRHYgl60N2LUH1HtTSytkdU9pGs644yvwfYTRJ/s5tzLR+U30tTDI2aYQJov8Hp&#10;l8PSy8drjboKareON+t8lecbjATpoVZ+efRsHMAaVFOAz7lWN+paTwPN2HP7P9S6RzXv1F8Q0SMC&#10;e0QHD/jTDDg7WERhMNtsM6giRhTm0nXi2r4itIWyObck2W4yjBZX2n5anDerBLKdnLO1d47GJHYn&#10;kct1Tm1QQDCzYGj+H4Y3LVHMl8Y4PAKG6XqVHmfbFFIeMbyxmnRNa9FeCgFslBoli5HHzwfYiwlN&#10;UxgANkDp/icAFySSVZyn2xGoBckk36zSEYyvcSCF0saeM9kj1ygx74RLnRTk8cJYyAEgCyZumAs0&#10;lHi1TXxlCKhSi8otB4iG9HzLPnE2OvzNaiCRq5cP7OXL9lyjRwLCI5QyYRMfwoUHa+dWd5zPjvGP&#10;HSd758q8tP+L8+zhV5bCzs59J6R+bXV7CCnXo31AYNy3g+BeVk++cB4a4JdTyG8gWp7H6XGcr1eB&#10;Z1cANFpGF2LNMg2VC/KYiZVl2SbPgDqLyAKrQJJOVW8pbKHNxCzGQfnmu+QyknfVGVTe1cHo5n5m&#10;yYf80+rseCLJV2bPCend3oyRf0iPN/nLGMBwLkL5vL7eInD6GhMCgf3iLanYyOsshl9YzN1YjvJe&#10;Tq9z/CfE8bs5zmdZ/oDjSMvx8jSKnnVwjlwQY6+JhtsSCAIvAHsFn5pLODrk1MKolfrza+POHg5g&#10;mMVogNu3xObfB6IZ0Pmh30s4MxJ4NyjqmxBfWx6atZb9HVz6py4CTBFBIU6JqdWhs7fjDQ/PBspO&#10;T70ZXLeK2Atxo2g4pdyZd3u4I1pN9LXA+0sZjvYX5+NoO7FoVP7U8cL39w1c054A05PCvQOe9739&#10;8vDZfQEAAP//AwBQSwMEFAAGAAgAAAAhAN5fjAjdAAAABwEAAA8AAABkcnMvZG93bnJldi54bWxM&#10;jk1PwzAQRO9I/AdrkXqjTqpA2hCnqioVIcSF8KEe3XhJrMbrKHbb8O9ZTnAczdPMK9eT68UZx2A9&#10;KUjnCQikxhtLrYL3t93tEkSImozuPaGCbwywrq6vSl0Yf6FXPNexFTxCodAKuhiHQsrQdOh0mPsB&#10;ibsvPzodOY6tNKO+8Ljr5SJJ7qXTlvih0wNuO2yO9ckp+NjYDLPP/fNL0iA+Gbl/rG2m1Oxm2jyA&#10;iDjFPxh+9VkdKnY6+BOZIHoFGXMKlqscBLerNL0DcWBskecgq1L+969+AAAA//8DAFBLAQItABQA&#10;BgAIAAAAIQC2gziS/gAAAOEBAAATAAAAAAAAAAAAAAAAAAAAAABbQ29udGVudF9UeXBlc10ueG1s&#10;UEsBAi0AFAAGAAgAAAAhADj9If/WAAAAlAEAAAsAAAAAAAAAAAAAAAAALwEAAF9yZWxzLy5yZWxz&#10;UEsBAi0AFAAGAAgAAAAhAKOhNQx7AwAAQAkAAA4AAAAAAAAAAAAAAAAALgIAAGRycy9lMm9Eb2Mu&#10;eG1sUEsBAi0AFAAGAAgAAAAhAN5fjAjdAAAABwEAAA8AAAAAAAAAAAAAAAAA1QUAAGRycy9kb3du&#10;cmV2LnhtbFBLBQYAAAAABAAEAPMAAADfBgAAAAA=&#10;">
                <v:line id="Straight Connector 1243295825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lwQ/ygAAAOMAAAAPAAAAZHJzL2Rvd25yZXYueG1sRE9La8JA&#10;EL4X+h+WKXgpummqotFVqqVQsAcfAXMcstMkNDsbshuN/75bEHqc7z3LdW9qcaHWVZYVvIwiEMS5&#10;1RUXCtLTx3AGwnlkjbVlUnAjB+vV48MSE22vfKDL0RcihLBLUEHpfZNI6fKSDLqRbYgD921bgz6c&#10;bSF1i9cQbmoZR9FUGqw4NJTY0Lak/OfYGQXn22Hb7d8bmdVpln2dd89pt+mUGjz1bwsQnnr/L767&#10;P3WYH49f4/lkFk/g76cAgFz9AgAA//8DAFBLAQItABQABgAIAAAAIQDb4fbL7gAAAIUBAAATAAAA&#10;AAAAAAAAAAAAAAAAAABbQ29udGVudF9UeXBlc10ueG1sUEsBAi0AFAAGAAgAAAAhAFr0LFu/AAAA&#10;FQEAAAsAAAAAAAAAAAAAAAAAHwEAAF9yZWxzLy5yZWxzUEsBAi0AFAAGAAgAAAAhAEyXBD/KAAAA&#10;4wAAAA8AAAAAAAAAAAAAAAAABwIAAGRycy9kb3ducmV2LnhtbFBLBQYAAAAAAwADALcAAAD+AgAA&#10;AAA=&#10;" strokecolor="#65276f [3044]" strokeweight="3pt">
                  <v:stroke endcap="round"/>
                </v:line>
                <v:oval id="Oval 66029064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e3S3ygAAAOIAAAAPAAAAZHJzL2Rvd25yZXYueG1sRI9Ba8JA&#10;FITvhf6H5RW81d2qhDa6iiiKUBBM6v2RfU2C2bdpdqvRX+8WhB6HmfmGmS1624gzdb52rOFtqEAQ&#10;F87UXGr4yjev7yB8QDbYOCYNV/KwmD8/zTA17sIHOmehFBHCPkUNVQhtKqUvKrLoh64ljt636yyG&#10;KLtSmg4vEW4bOVIqkRZrjgsVtrSqqDhlv1bDtj3kq/2P2ebrW/Npl9l6dzzdtB689MspiEB9+A8/&#10;2jujIUnU6EMlkzH8XYp3QM7vAAAA//8DAFBLAQItABQABgAIAAAAIQDb4fbL7gAAAIUBAAATAAAA&#10;AAAAAAAAAAAAAAAAAABbQ29udGVudF9UeXBlc10ueG1sUEsBAi0AFAAGAAgAAAAhAFr0LFu/AAAA&#10;FQEAAAsAAAAAAAAAAAAAAAAAHwEAAF9yZWxzLy5yZWxzUEsBAi0AFAAGAAgAAAAhAFt7dLfKAAAA&#10;4gAAAA8AAAAAAAAAAAAAAAAABwIAAGRycy9kb3ducmV2LnhtbFBLBQYAAAAAAwADALcAAAD+AgAA&#10;AAA=&#10;" fillcolor="#b6e3f9" strokecolor="#6b2976" strokeweight="3pt"/>
                <w10:wrap anchorx="margin"/>
              </v:group>
            </w:pict>
          </mc:Fallback>
        </mc:AlternateContent>
      </w:r>
      <w:r w:rsidR="00766698" w:rsidRPr="00B6698C">
        <w:rPr>
          <w:rFonts w:cs="Dubai"/>
          <w:rtl/>
          <w:lang w:val="ar"/>
        </w:rPr>
        <w:t>الإجراء 26</w:t>
      </w:r>
    </w:p>
    <w:tbl>
      <w:tblPr>
        <w:bidiVisual/>
        <w:tblW w:w="9242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  <w:gridCol w:w="115"/>
      </w:tblGrid>
      <w:tr w:rsidR="004F407F" w:rsidRPr="00B6698C" w14:paraId="060447A9" w14:textId="77777777" w:rsidTr="00931A0F">
        <w:trPr>
          <w:gridAfter w:val="1"/>
          <w:wAfter w:w="115" w:type="dxa"/>
          <w:trHeight w:val="1445"/>
        </w:trPr>
        <w:tc>
          <w:tcPr>
            <w:tcW w:w="2552" w:type="dxa"/>
            <w:vAlign w:val="center"/>
          </w:tcPr>
          <w:p w14:paraId="5D8EEFC3" w14:textId="77777777" w:rsidR="00766698" w:rsidRPr="00B6698C" w:rsidRDefault="00766698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4F90EDEC" w14:textId="77777777" w:rsidR="00766698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سنضع خطة حول كيفية مشاركة المعلومات مع 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حول:</w:t>
            </w:r>
          </w:p>
        </w:tc>
      </w:tr>
      <w:tr w:rsidR="004F407F" w:rsidRPr="00B6698C" w14:paraId="17E55E7F" w14:textId="77777777" w:rsidTr="0017610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6D3DD876" w14:textId="77777777" w:rsidR="000A1A8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DB81E46" wp14:editId="6B6E128F">
                  <wp:extent cx="1483360" cy="1483360"/>
                  <wp:effectExtent l="0" t="0" r="2540" b="2540"/>
                  <wp:docPr id="867238671" name="Picture 7" descr="شخص يحمل وثيق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7238671" name="Picture 7" descr="شخص يحمل وثيقة NDIS."/>
                          <pic:cNvPicPr/>
                        </pic:nvPicPr>
                        <pic:blipFill>
                          <a:blip r:embed="rId16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8A61E4D" w14:textId="77777777" w:rsidR="000A1A82" w:rsidRPr="00D917D5" w:rsidRDefault="00037501" w:rsidP="00B6698C">
            <w:pPr>
              <w:pStyle w:val="ListParagraph"/>
              <w:numPr>
                <w:ilvl w:val="0"/>
                <w:numId w:val="31"/>
              </w:numPr>
              <w:bidi/>
              <w:spacing w:line="240" w:lineRule="auto"/>
              <w:rPr>
                <w:rFonts w:cs="FS Me Pro"/>
              </w:rPr>
            </w:pP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024F0E85" w14:textId="77777777" w:rsidTr="0017610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5566DE9D" w14:textId="77777777" w:rsidR="000A1A8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8CADB73" wp14:editId="1951D360">
                  <wp:extent cx="1483360" cy="1483360"/>
                  <wp:effectExtent l="0" t="0" r="2540" b="2540"/>
                  <wp:docPr id="746567512" name="Picture 8" descr="مجموعة من الأشخاص من خلفيات CALD يرفعون أيديهم ويشيرون إلى أنفسه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6567512" name="Picture 8" descr="مجموعة من الأشخاص من خلفيات CALD يرفعون أيديهم ويشيرون إلى أنفسهم."/>
                          <pic:cNvPicPr/>
                        </pic:nvPicPr>
                        <pic:blipFill>
                          <a:blip r:embed="rId16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6771AE1" w14:textId="77777777" w:rsidR="000A1A82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حقوق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34F412C6" w14:textId="77777777" w:rsidTr="0017610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2DECC38F" w14:textId="77777777" w:rsidR="00766698" w:rsidRPr="00B6698C" w:rsidRDefault="00037501" w:rsidP="00B6698C">
            <w:pPr>
              <w:pStyle w:val="Image"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326C271" wp14:editId="30FE6E93">
                  <wp:extent cx="1483360" cy="1483360"/>
                  <wp:effectExtent l="0" t="0" r="2540" b="2540"/>
                  <wp:docPr id="1570274445" name="Picture 9" descr="مجموعة من الأشخاص يشيرون إلى أنفسهم ويرفعون أيديهم. فوقهم توجد فقاعة تفكير مع أيقونة تغيير بداخله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70274445" name="Picture 9" descr="مجموعة من الأشخاص يشيرون إلى أنفسهم ويرفعون أيديهم. فوقهم توجد فقاعة تفكير مع أيقونة تغيير بداخلها."/>
                          <pic:cNvPicPr/>
                        </pic:nvPicPr>
                        <pic:blipFill>
                          <a:blip r:embed="rId16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F17041D" w14:textId="16DE0991" w:rsidR="00766698" w:rsidRPr="00B6698C" w:rsidRDefault="00037501" w:rsidP="00B6698C">
            <w:pPr>
              <w:bidi/>
              <w:spacing w:before="48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ستساعد هذه الخطة في تغيير </w:t>
            </w:r>
            <w:r w:rsidRPr="00B6698C">
              <w:rPr>
                <w:rStyle w:val="Strong"/>
                <w:rFonts w:cs="Dubai"/>
                <w:rtl/>
                <w:lang w:val="ar"/>
              </w:rPr>
              <w:t>مواقف</w:t>
            </w:r>
            <w:r w:rsidRPr="00B6698C">
              <w:rPr>
                <w:rFonts w:cs="Dubai"/>
                <w:rtl/>
                <w:lang w:val="ar"/>
              </w:rPr>
              <w:t xml:space="preserve"> بعض المجتمعات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حول الإعاقة.</w:t>
            </w:r>
          </w:p>
          <w:p w14:paraId="6105C219" w14:textId="77777777" w:rsidR="009F16D3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مواقفك هي ما تفكر فيه وتشعر به وتؤمن به.</w:t>
            </w:r>
          </w:p>
        </w:tc>
      </w:tr>
      <w:tr w:rsidR="004F407F" w:rsidRPr="00B6698C" w14:paraId="757306C7" w14:textId="77777777" w:rsidTr="00931A0F">
        <w:trPr>
          <w:gridAfter w:val="1"/>
          <w:wAfter w:w="115" w:type="dxa"/>
          <w:trHeight w:val="3447"/>
        </w:trPr>
        <w:tc>
          <w:tcPr>
            <w:tcW w:w="2552" w:type="dxa"/>
            <w:vAlign w:val="center"/>
          </w:tcPr>
          <w:p w14:paraId="1280F9AB" w14:textId="77777777" w:rsidR="00C85714" w:rsidRPr="00B6698C" w:rsidRDefault="00037501" w:rsidP="00B6698C">
            <w:pPr>
              <w:pStyle w:val="Image"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BE4CB41" wp14:editId="03564BE4">
                  <wp:extent cx="1483360" cy="1483360"/>
                  <wp:effectExtent l="0" t="0" r="2540" b="2540"/>
                  <wp:docPr id="1749938186" name="Picture 10" descr="شخص وفوقه فقاعة تفكير بداخلها أيقونة الإعاقة. بجانبهم يوجد إبهام لأسف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49938186" name="Picture 10" descr="شخص وفوقه فقاعة تفكير بداخلها أيقونة الإعاقة. بجانبهم يوجد إبهام لأسفل."/>
                          <pic:cNvPicPr/>
                        </pic:nvPicPr>
                        <pic:blipFill>
                          <a:blip r:embed="rId16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8F6D063" w14:textId="77777777" w:rsidR="00C85714" w:rsidRPr="00B6698C" w:rsidRDefault="00037501" w:rsidP="00B6698C">
            <w:pPr>
              <w:bidi/>
              <w:spacing w:before="36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على سبيل المثال، يفكر بعض الناس بشكل سيء في الإعاقة.</w:t>
            </w:r>
          </w:p>
          <w:p w14:paraId="2FA559CE" w14:textId="77777777" w:rsidR="00D8535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هذا يمكن أن يمنع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من استخدام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364B9511" w14:textId="77777777" w:rsidTr="0017610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58D8036B" w14:textId="77777777" w:rsidR="004F7618" w:rsidRPr="00B6698C" w:rsidRDefault="004F7618" w:rsidP="00B6698C">
            <w:pPr>
              <w:pStyle w:val="Image"/>
              <w:spacing w:before="36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7207F4E9" w14:textId="77777777" w:rsidR="004F7618" w:rsidRPr="00B6698C" w:rsidRDefault="00037501" w:rsidP="00B6698C">
            <w:pPr>
              <w:bidi/>
              <w:spacing w:before="36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لوضع هذه الاستراتيجية، سنعمل مع:</w:t>
            </w:r>
          </w:p>
        </w:tc>
      </w:tr>
      <w:tr w:rsidR="004F407F" w:rsidRPr="00B6698C" w14:paraId="44666273" w14:textId="77777777" w:rsidTr="0017610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0CA281EC" w14:textId="77777777" w:rsidR="008830F0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0AA240D" wp14:editId="3A35BF5E">
                  <wp:extent cx="1483360" cy="1483360"/>
                  <wp:effectExtent l="0" t="0" r="2540" b="2540"/>
                  <wp:docPr id="1724616490" name="Picture 11" descr="مجموعة من أفراد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4616490" name="Picture 11" descr="مجموعة من أفراد CALD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15EFEEB" w14:textId="77777777" w:rsidR="008830F0" w:rsidRPr="00B6698C" w:rsidRDefault="00037501" w:rsidP="00B6698C">
            <w:pPr>
              <w:pStyle w:val="ListParagraph"/>
              <w:numPr>
                <w:ilvl w:val="0"/>
                <w:numId w:val="29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</w:p>
        </w:tc>
      </w:tr>
      <w:tr w:rsidR="004F407F" w:rsidRPr="00B6698C" w14:paraId="78881E11" w14:textId="77777777" w:rsidTr="0017610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26DBB0E4" w14:textId="77777777" w:rsidR="008830F0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7808" behindDoc="0" locked="0" layoutInCell="1" allowOverlap="1" wp14:anchorId="3AFB5F47" wp14:editId="24935C51">
                      <wp:simplePos x="0" y="0"/>
                      <wp:positionH relativeFrom="column">
                        <wp:posOffset>302260</wp:posOffset>
                      </wp:positionH>
                      <wp:positionV relativeFrom="paragraph">
                        <wp:posOffset>1021080</wp:posOffset>
                      </wp:positionV>
                      <wp:extent cx="892175" cy="304800"/>
                      <wp:effectExtent l="0" t="0" r="3175" b="0"/>
                      <wp:wrapNone/>
                      <wp:docPr id="17020914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70CCC77" w14:textId="77777777" w:rsidR="005E46E8" w:rsidRPr="00CD51BB" w:rsidRDefault="00037501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lang w:val="en-PH"/>
                                    </w:rPr>
                                  </w:pPr>
                                  <w:r w:rsidRPr="00CD51BB">
                                    <w:rPr>
                                      <w:rFonts w:ascii="Dubai" w:hAnsi="Dubai" w:cs="Dubai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 xml:space="preserve">لجنة </w:t>
                                  </w:r>
                                  <w:r w:rsidRPr="00CD51BB">
                                    <w:rPr>
                                      <w:rFonts w:cs="FS Me Pro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AFB5F47" id="_x0000_s1045" type="#_x0000_t202" alt="&quot;&quot;" style="position:absolute;left:0;text-align:left;margin-left:23.8pt;margin-top:80.4pt;width:70.25pt;height:24pt;z-index:25176780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3Iwhk/wEAANgDAAAOAAAAZHJzL2Uyb0RvYy54bWysU9uO2yAQfa/Uf0C8N77spptYcVbtbreq&#10;tL1Iu/0AjHGMCgwFEjv9+h1wnEbtW1U/oDEwZ+acOWxuR63IQTgvwdS0WOSUCMOhlWZX0+/PD29W&#10;lPjATMsUGFHTo/D0dvv61WawlSihB9UKRxDE+GqwNe1DsFWWed4LzfwCrDB42IHTLOCv22WtYwOi&#10;a5WVef42G8C11gEX3uPu/XRItwm/6wQPX7vOi0BUTbG3kFaX1iau2XbDqp1jtpf81Ab7hy40kwaL&#10;nqHuWWBk7+RfUFpyBx66sOCgM+g6yUXigGyK/A82Tz2zInFBcbw9y+T/Hyz/cvjmiGxxdjd5ma+L&#10;6+KKEsM0zupZjIG8h5GUUabB+gpvP1m8H0bcxpRE2dtH4D88MXDXM7MT75yDoResxTaLmJldpE44&#10;PoI0w2dosQzbB0hAY+d01BBVIYiO4zqeRxRb4bi5WpfFzZISjkdX+fUqTyPMWDUnW+fDRwGaxKCm&#10;Dh2QwNnh0YfYDKvmK7GWgQepVHKBMmSo6XpZLlPCxYmWAU2qpMb6efwm20SOH0ybkgOTaoqxgDIn&#10;0pHnxDiMzTjJvJ7FbKA9ogwOJlPiI8KgB/eLkgENWVP/c8+coER9MihldO8cuDlo5oAZjqk1DZRM&#10;4V1ILp/lR/sk7ierR39e/qd+fz/I7QsAAAD//wMAUEsDBBQABgAIAAAAIQCSgrsT3gAAAAoBAAAP&#10;AAAAZHJzL2Rvd25yZXYueG1sTI/BTsMwDIbvSLxD5EncWLIJldA1nSYEJyREVw4c08ZrozVOabKt&#10;vD3ZCY62P/3+/mI7u4GdcQrWk4LVUgBDar2x1Cn4rF/vJbAQNRk9eEIFPxhgW97eFDo3/kIVnvex&#10;YymEQq4V9DGOOeeh7dHpsPQjUrod/OR0TOPUcTPpSwp3A18LkXGnLaUPvR7xucf2uD85Bbsvql7s&#10;93vzUR0qW9dPgt6yo1J3i3m3ARZxjn8wXPWTOpTJqfEnMoENCh4es0SmfSZShSsg5QpYo2AtpARe&#10;Fvx/hfIXAAD//wMAUEsBAi0AFAAGAAgAAAAhALaDOJL+AAAA4QEAABMAAAAAAAAAAAAAAAAAAAAA&#10;AFtDb250ZW50X1R5cGVzXS54bWxQSwECLQAUAAYACAAAACEAOP0h/9YAAACUAQAACwAAAAAAAAAA&#10;AAAAAAAvAQAAX3JlbHMvLnJlbHNQSwECLQAUAAYACAAAACEAtyMIZP8BAADYAwAADgAAAAAAAAAA&#10;AAAAAAAuAgAAZHJzL2Uyb0RvYy54bWxQSwECLQAUAAYACAAAACEAkoK7E94AAAAKAQAADwAAAAAA&#10;AAAAAAAAAABZBAAAZHJzL2Rvd25yZXYueG1sUEsFBgAAAAAEAAQA8wAAAGQFAAAAAA==&#10;" filled="f" stroked="f">
                      <v:textbox inset="0,0,0,0">
                        <w:txbxContent>
                          <w:p w14:paraId="470CCC77" w14:textId="77777777" w:rsidR="005E46E8" w:rsidRPr="00CD51BB" w:rsidRDefault="00037501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lang w:val="en-PH"/>
                              </w:rPr>
                            </w:pPr>
                            <w:r w:rsidRPr="00CD51BB">
                              <w:rPr>
                                <w:rFonts w:ascii="Dubai" w:hAnsi="Dubai" w:cs="Dubai"/>
                                <w:b/>
                                <w:bCs/>
                                <w:rtl/>
                                <w:lang w:val="ar"/>
                              </w:rPr>
                              <w:t xml:space="preserve">لجنة </w:t>
                            </w:r>
                            <w:r w:rsidRPr="00CD51BB">
                              <w:rPr>
                                <w:rFonts w:cs="FS Me Pro"/>
                                <w:b/>
                                <w:bCs/>
                                <w:rtl/>
                                <w:lang w:val="ar"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830F0" w:rsidRPr="00B6698C">
              <w:rPr>
                <w:rFonts w:cs="Dubai"/>
                <w:noProof/>
              </w:rPr>
              <w:drawing>
                <wp:inline distT="0" distB="0" distL="0" distR="0" wp14:anchorId="324C5497" wp14:editId="3555E3CC">
                  <wp:extent cx="1483360" cy="1483360"/>
                  <wp:effectExtent l="0" t="0" r="2540" b="2540"/>
                  <wp:docPr id="1400147681" name="Picture 12" descr="3 أشخاص خلف مقعد مكتوب عليه «لجنة NDIS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00147681" name="Picture 12" descr="3 أشخاص خلف مقعد مكتوب عليه «لجنة NDIS»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51DEFDF" w14:textId="77777777" w:rsidR="008830F0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75E6E38E" w14:textId="77777777" w:rsidTr="0017610E">
        <w:tc>
          <w:tcPr>
            <w:tcW w:w="2552" w:type="dxa"/>
            <w:vAlign w:val="center"/>
          </w:tcPr>
          <w:p w14:paraId="18F66D23" w14:textId="77777777" w:rsidR="009F16D3" w:rsidRPr="00B6698C" w:rsidRDefault="009F16D3" w:rsidP="00B6698C">
            <w:pPr>
              <w:pStyle w:val="Image"/>
              <w:spacing w:before="720" w:after="0" w:line="240" w:lineRule="auto"/>
              <w:rPr>
                <w:rFonts w:cs="Dubai"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40C58E0A" w14:textId="77777777" w:rsidR="004F7618" w:rsidRPr="00B6698C" w:rsidRDefault="00037501" w:rsidP="00B6698C">
            <w:pPr>
              <w:bidi/>
              <w:spacing w:before="72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ناجحًا من خلال عدد:</w:t>
            </w:r>
          </w:p>
        </w:tc>
      </w:tr>
      <w:tr w:rsidR="004F407F" w:rsidRPr="00B6698C" w14:paraId="0F1E8099" w14:textId="77777777" w:rsidTr="0017610E">
        <w:tc>
          <w:tcPr>
            <w:tcW w:w="2552" w:type="dxa"/>
            <w:vAlign w:val="center"/>
          </w:tcPr>
          <w:p w14:paraId="35B4BB31" w14:textId="77777777" w:rsidR="00942F39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B10D2C4" wp14:editId="0F7271E3">
                  <wp:extent cx="1483360" cy="1483360"/>
                  <wp:effectExtent l="0" t="0" r="2540" b="2540"/>
                  <wp:docPr id="1271681555" name="Picture 13" descr="رمز المشاركين و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1681555" name="Picture 13" descr="رمز المشاركين وسهم يشير لأعلى."/>
                          <pic:cNvPicPr/>
                        </pic:nvPicPr>
                        <pic:blipFill>
                          <a:blip r:embed="rId17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717E2356" w14:textId="77777777" w:rsidR="00942F39" w:rsidRPr="00B6698C" w:rsidRDefault="00037501" w:rsidP="00B6698C">
            <w:pPr>
              <w:pStyle w:val="ListParagraph"/>
              <w:numPr>
                <w:ilvl w:val="0"/>
                <w:numId w:val="30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مشاركة المشاركون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في </w:t>
            </w: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191A0DA8" w14:textId="77777777" w:rsidTr="0017610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203825DB" w14:textId="77777777" w:rsidR="00942F39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487CC49" wp14:editId="58B4D68C">
                  <wp:extent cx="1483360" cy="1483360"/>
                  <wp:effectExtent l="0" t="0" r="2540" b="2540"/>
                  <wp:docPr id="1367570752" name="Picture 14" descr="مجموعة من الأشخاص تحت علامة صح داخل فقاعة تفكي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67570752" name="Picture 14" descr="مجموعة من الأشخاص تحت علامة صح داخل فقاعة تفكير."/>
                          <pic:cNvPicPr/>
                        </pic:nvPicPr>
                        <pic:blipFill>
                          <a:blip r:embed="rId17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51105D9" w14:textId="77777777" w:rsidR="00942F39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تفَهُّم 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لـ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واستخدامها.</w:t>
            </w:r>
          </w:p>
        </w:tc>
      </w:tr>
    </w:tbl>
    <w:p w14:paraId="178AA5DF" w14:textId="77777777" w:rsidR="000E077E" w:rsidRPr="00B6698C" w:rsidRDefault="00037501" w:rsidP="00B6698C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B6698C">
        <w:rPr>
          <w:rFonts w:cs="Dubai"/>
        </w:rPr>
        <w:br w:type="page"/>
      </w:r>
    </w:p>
    <w:p w14:paraId="3D0A2C8F" w14:textId="77777777" w:rsidR="00766698" w:rsidRPr="00B6698C" w:rsidRDefault="00037501" w:rsidP="00B6698C">
      <w:pPr>
        <w:pStyle w:val="Heading3"/>
        <w:bidi/>
        <w:spacing w:before="360"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19680" behindDoc="1" locked="0" layoutInCell="1" allowOverlap="1" wp14:anchorId="2C97A462" wp14:editId="70710925">
                <wp:simplePos x="0" y="0"/>
                <wp:positionH relativeFrom="margin">
                  <wp:posOffset>-13363</wp:posOffset>
                </wp:positionH>
                <wp:positionV relativeFrom="paragraph">
                  <wp:posOffset>276860</wp:posOffset>
                </wp:positionV>
                <wp:extent cx="5785200" cy="241200"/>
                <wp:effectExtent l="19050" t="19050" r="25400" b="26035"/>
                <wp:wrapNone/>
                <wp:docPr id="483029654" name="Group 48302965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832532254" name="Straight Connector 83253225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796087527" name="Oval 179608752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37DFDAE" id="Group 483029654" o:spid="_x0000_s1026" alt="&quot;&quot;" style="position:absolute;margin-left:-1.05pt;margin-top:21.8pt;width:455.55pt;height:19pt;flip:x;z-index:-25159680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ltIfdQMAAD4JAAAOAAAAZHJzL2Uyb0RvYy54bWy8Vslu2zAQvRfoPxC8N1psybYQuUjdJj0E&#10;SdCk6JmhqAWgSJZkIqdf3yG1ZXF3oD7IXGaG5Jv3ODx+u285umfaNFLkODoKMWKCyqIRVY4/35y+&#10;WWNkLBEF4VKwHD8wg99uX7867lTGYllLXjCNIIgwWadyXFursiAwtGYtMUdSMQGTpdQtsdDVVVBo&#10;0kH0lgdxGKZBJ3WhtKTMGBh930/irY9flozay7I0zCKeY9ib9V/tv7fuG2yPSVZpouqGDtsgf7GL&#10;ljQCFp1CvSeWoDvdvAjVNlRLI0t7RGUbyLJsKPNngNNE4bPTnGl5p/xZqqyr1AQTQPsMp78OSy/u&#10;rzRqihwv14sw3qTJEiNBWkiVXx3NwwBVp6oMPM60ulZXehio+p47/b7ULSp5oz4CFzwecEK093A/&#10;THCzvUUUBpPVOoEcYkRhLl5Gru3zQWtImnOLovUqwWh2pfWH2Xm1iFaTc7L0zkG/ie1x4PY6ba1T&#10;QC8zI2j+DcHrmijmE2McHgOC60WcLOJ4RvDaatJUtUU7KQRQUWo023j0vPtODFiazACsI5Duf4Bv&#10;xiFahGm87mGacYzS1SLuoXiKAsmUNvaMyRa5Ro55I9zGSUbuz42FPQBgo4kb5gJ1OV6sI58XAorU&#10;onDLAZ7j9nzLPnDWO3xiJRDIZcsH9tJlO67RPQHREUqZsJEP4cKDtXMrG84nx/DXjoO9c2Ve1n/i&#10;PHn4laWwk3PbCKkPrW7345bL3n5EoD+3g+BWFg8+cR4aYJfTx3+gWbTapCHoIgby90q9BKTRo+GZ&#10;WpNMx9yN8piolSTJKk2APLPIRl6BJJ2qRnk+V9hMnIFbjIPyzU/pZSRvilPIvcuE0dXtxJN36YfF&#10;6WagyROzx5T0bj+Mkb6LN6v0ZQzgOBdjAr3CfkTh+BAXRgr7xWtSsJ7ZSQi/cTFXrxzpvaAOs/w3&#10;5PG/Wc4nYf6C5UjLvnQaRU8buEnOibFXREOtBIJA/beX8Cm5hMtDDi2Maqm/HRp39nABwyxGHdTe&#10;HJuvd0Qz4PNdu5Nwa0TwalDUNyG+tnxsllq2X6Dkn7gIMEUEhTg5plaPnZ3t6zs8Gig7OfFmUGwV&#10;sefiWtHxnnK33s3+C9FqoK8F3l/I8Wp/cUP2tgOLeu0PHS99X2+gSHsCDA8K9wp43Pf287Nn+x0A&#10;AP//AwBQSwMEFAAGAAgAAAAhANJEobDeAAAACAEAAA8AAABkcnMvZG93bnJldi54bWxMj81OwzAQ&#10;hO9IvIO1SNxaOyWK2pBNVSGBEOJC+FGPbrwkFvE6it02vD3mBMfRjGa+qbazG8SJpmA9I2RLBYK4&#10;9cZyh/D2er9YgwhRs9GDZ0L4pgDb+vKi0qXxZ36hUxM7kUo4lBqhj3EspQxtT06HpR+Jk/fpJ6dj&#10;klMnzaTPqdwNcqVUIZ22nBZ6PdJdT+1Xc3QI7zubU/6xf3pWLdGjkfuHxuaI11fz7hZEpDn+heEX&#10;P6FDnZgO/sgmiAFhscpSEiG/KUAkf6M26dsBYZ0VIOtK/j9Q/wAAAP//AwBQSwECLQAUAAYACAAA&#10;ACEAtoM4kv4AAADhAQAAEwAAAAAAAAAAAAAAAAAAAAAAW0NvbnRlbnRfVHlwZXNdLnhtbFBLAQIt&#10;ABQABgAIAAAAIQA4/SH/1gAAAJQBAAALAAAAAAAAAAAAAAAAAC8BAABfcmVscy8ucmVsc1BLAQIt&#10;ABQABgAIAAAAIQDhltIfdQMAAD4JAAAOAAAAAAAAAAAAAAAAAC4CAABkcnMvZTJvRG9jLnhtbFBL&#10;AQItABQABgAIAAAAIQDSRKGw3gAAAAgBAAAPAAAAAAAAAAAAAAAAAM8FAABkcnMvZG93bnJldi54&#10;bWxQSwUGAAAAAAQABADzAAAA2gYAAAAA&#10;">
                <v:line id="Straight Connector 83253225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cfzIzAAAAOIAAAAPAAAAZHJzL2Rvd25yZXYueG1sRI9Pa8JA&#10;FMTvhX6H5Qm9FN00/kGiq7SWglAPVQPm+Mg+k9Ds25DdaPz2bkHocZiZ3zDLdW9qcaHWVZYVvI0i&#10;EMS51RUXCtLj13AOwnlkjbVlUnAjB+vV89MSE22vvKfLwRciQNglqKD0vkmkdHlJBt3INsTBO9vW&#10;oA+yLaRu8RrgppZxFM2kwYrDQokNbUrKfw+dUXC67Tfdz2cjszrNst3p+zXtPjqlXgb9+wKEp97/&#10;hx/trVYwH8fTcRxPJ/B3KdwBuboDAAD//wMAUEsBAi0AFAAGAAgAAAAhANvh9svuAAAAhQEAABMA&#10;AAAAAAAAAAAAAAAAAAAAAFtDb250ZW50X1R5cGVzXS54bWxQSwECLQAUAAYACAAAACEAWvQsW78A&#10;AAAVAQAACwAAAAAAAAAAAAAAAAAfAQAAX3JlbHMvLnJlbHNQSwECLQAUAAYACAAAACEAonH8yMwA&#10;AADiAAAADwAAAAAAAAAAAAAAAAAHAgAAZHJzL2Rvd25yZXYueG1sUEsFBgAAAAADAAMAtwAAAAAD&#10;AAAAAA==&#10;" strokecolor="#65276f [3044]" strokeweight="3pt">
                  <v:stroke endcap="round"/>
                </v:line>
                <v:oval id="Oval 179608752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3ggE4yAAAAOMAAAAPAAAAZHJzL2Rvd25yZXYueG1sRE9fa8Iw&#10;EH8f+B3CCXub6QSt64wiiiIIA9vt/WhubbG51Cbazk9vBoKP9/t/82VvanGl1lWWFbyPIhDEudUV&#10;Fwq+s+3bDITzyBpry6TgjxwsF4OXOSbadnyka+oLEULYJaig9L5JpHR5SQbdyDbEgfu1rUEfzraQ&#10;usUuhJtajqNoKg1WHBpKbGhdUn5KL0bBrjlm66+z3mWbW30wq3Sz/zndlHod9qtPEJ56/xQ/3Hsd&#10;5scf02gWT8Yx/P8UAJCLOwAAAP//AwBQSwECLQAUAAYACAAAACEA2+H2y+4AAACFAQAAEwAAAAAA&#10;AAAAAAAAAAAAAAAAW0NvbnRlbnRfVHlwZXNdLnhtbFBLAQItABQABgAIAAAAIQBa9CxbvwAAABUB&#10;AAALAAAAAAAAAAAAAAAAAB8BAABfcmVscy8ucmVsc1BLAQItABQABgAIAAAAIQB3ggE4yAAAAOMA&#10;AAAPAAAAAAAAAAAAAAAAAAcCAABkcnMvZG93bnJldi54bWxQSwUGAAAAAAMAAwC3AAAA/AIAAAAA&#10;" fillcolor="#b6e3f9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27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4F407F" w:rsidRPr="00B6698C" w14:paraId="0329BFB8" w14:textId="77777777" w:rsidTr="0017610E">
        <w:tc>
          <w:tcPr>
            <w:tcW w:w="2552" w:type="dxa"/>
            <w:vAlign w:val="center"/>
          </w:tcPr>
          <w:p w14:paraId="4A5C4DE7" w14:textId="77777777" w:rsidR="00766698" w:rsidRPr="00B6698C" w:rsidRDefault="00766698" w:rsidP="00B6698C">
            <w:pPr>
              <w:pStyle w:val="Image"/>
              <w:spacing w:before="36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52257C98" w14:textId="77777777" w:rsidR="00766698" w:rsidRPr="00B6698C" w:rsidRDefault="00037501" w:rsidP="00B6698C">
            <w:pPr>
              <w:bidi/>
              <w:spacing w:before="36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سندعم الأنشطة من المنظمات المجتمعية التي: </w:t>
            </w:r>
          </w:p>
        </w:tc>
      </w:tr>
      <w:tr w:rsidR="004F407F" w:rsidRPr="00B6698C" w14:paraId="01C86E77" w14:textId="77777777" w:rsidTr="0017610E">
        <w:tc>
          <w:tcPr>
            <w:tcW w:w="2552" w:type="dxa"/>
            <w:vAlign w:val="center"/>
          </w:tcPr>
          <w:p w14:paraId="73ACA9EB" w14:textId="77777777" w:rsidR="00EF320C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5B9B809D" wp14:editId="77A1E0F2">
                  <wp:extent cx="1483360" cy="1483360"/>
                  <wp:effectExtent l="0" t="0" r="2540" b="2540"/>
                  <wp:docPr id="2058572975" name="Picture 23" descr="شخص يقوم بتسليم وثيقة معلومات إلى شخص آخ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8572975" name="Picture 23" descr="شخص يقوم بتسليم وثيقة معلومات إلى شخص آخر."/>
                          <pic:cNvPicPr/>
                        </pic:nvPicPr>
                        <pic:blipFill>
                          <a:blip r:embed="rId17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1FF7F6E" w14:textId="77777777" w:rsidR="00EF320C" w:rsidRPr="00B6698C" w:rsidRDefault="00037501" w:rsidP="00B6698C">
            <w:pPr>
              <w:pStyle w:val="ListParagraph"/>
              <w:numPr>
                <w:ilvl w:val="0"/>
                <w:numId w:val="32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تشارك المعلومات حول </w:t>
            </w: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634B9A9E" w14:textId="77777777" w:rsidTr="0017610E">
        <w:tc>
          <w:tcPr>
            <w:tcW w:w="2552" w:type="dxa"/>
            <w:vAlign w:val="center"/>
          </w:tcPr>
          <w:p w14:paraId="014273FF" w14:textId="77777777" w:rsidR="00EF320C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83FA2EC" wp14:editId="5C59E6B7">
                  <wp:extent cx="1483360" cy="1483360"/>
                  <wp:effectExtent l="0" t="0" r="2540" b="2540"/>
                  <wp:docPr id="1081540214" name="Picture 24" descr="مجموعة من الأشخاص يشيرون إلى أنفسهم ويرفعون أيديهم. فوقهم توجد فقاعة تفكير بداخلها أيقونة الإعاقة وإبهامًا لأعلى مع 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81540214" name="Picture 24" descr="مجموعة من الأشخاص يشيرون إلى أنفسهم ويرفعون أيديهم. فوقهم توجد فقاعة تفكير بداخلها أيقونة الإعاقة وإبهامًا لأعلى مع سهم يشير لأعلى."/>
                          <pic:cNvPicPr/>
                        </pic:nvPicPr>
                        <pic:blipFill>
                          <a:blip r:embed="rId17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D68A9EB" w14:textId="77777777" w:rsidR="00EF320C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تحسِّن المواقف حول الإعاقة في 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0F6BBB10" w14:textId="77777777" w:rsidTr="0017610E">
        <w:tc>
          <w:tcPr>
            <w:tcW w:w="2552" w:type="dxa"/>
            <w:vAlign w:val="center"/>
          </w:tcPr>
          <w:p w14:paraId="66778EF7" w14:textId="77777777" w:rsidR="004F7618" w:rsidRPr="00B6698C" w:rsidRDefault="004F7618" w:rsidP="00B6698C">
            <w:pPr>
              <w:pStyle w:val="Image"/>
              <w:spacing w:before="60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13B48555" w14:textId="77777777" w:rsidR="004A1E8D" w:rsidRPr="00B6698C" w:rsidRDefault="00037501" w:rsidP="00B6698C">
            <w:pPr>
              <w:bidi/>
              <w:spacing w:before="600"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نتحقق مما إذا كان هذا الإجراء ناجحًا من خلال عدد 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المشاركة في:</w:t>
            </w:r>
          </w:p>
        </w:tc>
      </w:tr>
      <w:tr w:rsidR="004F407F" w:rsidRPr="00B6698C" w14:paraId="5F4DC958" w14:textId="77777777" w:rsidTr="0017610E">
        <w:tc>
          <w:tcPr>
            <w:tcW w:w="2552" w:type="dxa"/>
            <w:vAlign w:val="center"/>
          </w:tcPr>
          <w:p w14:paraId="32F41C98" w14:textId="77777777" w:rsidR="00B013CC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FF4D00C" wp14:editId="6DDE46D4">
                  <wp:extent cx="1483360" cy="1483360"/>
                  <wp:effectExtent l="0" t="0" r="2540" b="2540"/>
                  <wp:docPr id="747800929" name="Picture 15" descr="3 أشخاص. الشخص الموجود في المنتصف يحمل وثيق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7800929" name="Picture 15" descr="3 أشخاص. الشخص الموجود في المنتصف يحمل وثيقة NDIS."/>
                          <pic:cNvPicPr/>
                        </pic:nvPicPr>
                        <pic:blipFill>
                          <a:blip r:embed="rId17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9F9CD82" w14:textId="77777777" w:rsidR="00B013CC" w:rsidRPr="00D917D5" w:rsidRDefault="00037501" w:rsidP="00B6698C">
            <w:pPr>
              <w:pStyle w:val="ListParagraph"/>
              <w:numPr>
                <w:ilvl w:val="0"/>
                <w:numId w:val="33"/>
              </w:numPr>
              <w:bidi/>
              <w:spacing w:line="240" w:lineRule="auto"/>
              <w:rPr>
                <w:rFonts w:cs="FS Me Pro"/>
              </w:rPr>
            </w:pP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4FEACD28" w14:textId="77777777" w:rsidTr="0017610E">
        <w:tc>
          <w:tcPr>
            <w:tcW w:w="2552" w:type="dxa"/>
            <w:vAlign w:val="center"/>
          </w:tcPr>
          <w:p w14:paraId="46321BFF" w14:textId="77777777" w:rsidR="00B013CC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3503791" wp14:editId="37707597">
                  <wp:extent cx="1483360" cy="1112520"/>
                  <wp:effectExtent l="0" t="0" r="2540" b="0"/>
                  <wp:docPr id="53212748" name="Picture 25" descr="3 أشخاص يبتسمون معً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212748" name="Picture 25" descr="3 أشخاص يبتسمون معًا."/>
                          <pic:cNvPicPr/>
                        </pic:nvPicPr>
                        <pic:blipFill>
                          <a:blip r:embed="rId17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360" cy="111252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B68D61D" w14:textId="77777777" w:rsidR="00B013CC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أنشطة من منظمات المجتمع.</w:t>
            </w:r>
          </w:p>
        </w:tc>
      </w:tr>
    </w:tbl>
    <w:p w14:paraId="7DCD6154" w14:textId="77777777" w:rsidR="000E077E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4F407F" w:rsidRPr="00B6698C" w14:paraId="7690A583" w14:textId="77777777" w:rsidTr="0017610E">
        <w:tc>
          <w:tcPr>
            <w:tcW w:w="2552" w:type="dxa"/>
            <w:vAlign w:val="center"/>
          </w:tcPr>
          <w:p w14:paraId="4B1BBFA3" w14:textId="77777777" w:rsidR="00C87735" w:rsidRPr="00B6698C" w:rsidRDefault="00C87735" w:rsidP="00B6698C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0293AE41" w14:textId="77777777" w:rsidR="00903050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سنتحقق أيضًا مما إذا كان هذا الإجراء ناجحًا من خلال عدد 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التي:</w:t>
            </w:r>
          </w:p>
        </w:tc>
      </w:tr>
      <w:tr w:rsidR="004F407F" w:rsidRPr="00B6698C" w14:paraId="33AF5B17" w14:textId="77777777" w:rsidTr="0017610E">
        <w:trPr>
          <w:trHeight w:val="3515"/>
        </w:trPr>
        <w:tc>
          <w:tcPr>
            <w:tcW w:w="2552" w:type="dxa"/>
            <w:vAlign w:val="center"/>
          </w:tcPr>
          <w:p w14:paraId="262A91BF" w14:textId="77777777" w:rsidR="00B013CC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05BF95F" wp14:editId="137AA85A">
                  <wp:extent cx="1483360" cy="1483360"/>
                  <wp:effectExtent l="0" t="0" r="2540" b="2540"/>
                  <wp:docPr id="1161785366" name="Picture 26" descr="شخص يرفع إبهامه لأعلى وفوقه فقاعة تفكير بداخلها وثيق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785366" name="Picture 26" descr="شخص يرفع إبهامه لأعلى وفوقه فقاعة تفكير بداخلها وثيقة NDIS."/>
                          <pic:cNvPicPr/>
                        </pic:nvPicPr>
                        <pic:blipFill>
                          <a:blip r:embed="rId17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A26203B" w14:textId="77777777" w:rsidR="00B013CC" w:rsidRPr="00B6698C" w:rsidRDefault="00037501" w:rsidP="00B6698C">
            <w:pPr>
              <w:pStyle w:val="ListParagraph"/>
              <w:numPr>
                <w:ilvl w:val="0"/>
                <w:numId w:val="3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تفهم نظام </w:t>
            </w: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44D78C88" w14:textId="77777777" w:rsidTr="0017610E">
        <w:trPr>
          <w:trHeight w:val="3515"/>
        </w:trPr>
        <w:tc>
          <w:tcPr>
            <w:tcW w:w="2552" w:type="dxa"/>
            <w:vAlign w:val="center"/>
          </w:tcPr>
          <w:p w14:paraId="69464B28" w14:textId="77777777" w:rsidR="00B013CC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3993B77" wp14:editId="088B3BF8">
                  <wp:extent cx="1483360" cy="1483360"/>
                  <wp:effectExtent l="0" t="0" r="2540" b="2540"/>
                  <wp:docPr id="1060008756" name="Picture 29" descr="شخص يرفع إبهامه لأعلى وفوقه فقاعة تفكير بداخلها أيقونة الإعاق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0008756" name="Picture 29" descr="شخص يرفع إبهامه لأعلى وفوقه فقاعة تفكير بداخلها أيقونة الإعاقة."/>
                          <pic:cNvPicPr/>
                        </pic:nvPicPr>
                        <pic:blipFill>
                          <a:blip r:embed="rId17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8BE3A83" w14:textId="77777777" w:rsidR="00B013CC" w:rsidRPr="00B6698C" w:rsidRDefault="00037501" w:rsidP="00B6698C">
            <w:pPr>
              <w:pStyle w:val="ListParagraph"/>
              <w:numPr>
                <w:ilvl w:val="0"/>
                <w:numId w:val="34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تفهم الإعاقة</w:t>
            </w:r>
          </w:p>
        </w:tc>
      </w:tr>
      <w:tr w:rsidR="004F407F" w:rsidRPr="00B6698C" w14:paraId="26F72C51" w14:textId="77777777" w:rsidTr="0017610E">
        <w:trPr>
          <w:trHeight w:val="3515"/>
        </w:trPr>
        <w:tc>
          <w:tcPr>
            <w:tcW w:w="2552" w:type="dxa"/>
            <w:vAlign w:val="center"/>
          </w:tcPr>
          <w:p w14:paraId="1C370830" w14:textId="77777777" w:rsidR="00B013CC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088569C" wp14:editId="696F7D61">
                  <wp:extent cx="1483360" cy="1483360"/>
                  <wp:effectExtent l="0" t="0" r="2540" b="2540"/>
                  <wp:docPr id="765541130" name="Picture 28" descr="شخص يفكر وفوقه فقاعة تفكير بداخلها أيقونة الإعاقة. بجانبهم يوجد إبهام لأعلى وسهم يشير لأعلى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65541130" name="Picture 28" descr="شخص يفكر وفوقه فقاعة تفكير بداخلها أيقونة الإعاقة. بجانبهم يوجد إبهام لأعلى وسهم يشير لأعلى."/>
                          <pic:cNvPicPr/>
                        </pic:nvPicPr>
                        <pic:blipFill>
                          <a:blip r:embed="rId17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641D78F" w14:textId="77777777" w:rsidR="00B013CC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لديها مواقف أفضل تجاه الإعاقة.</w:t>
            </w:r>
          </w:p>
        </w:tc>
      </w:tr>
    </w:tbl>
    <w:p w14:paraId="736BEF12" w14:textId="77777777" w:rsidR="000E077E" w:rsidRPr="00B6698C" w:rsidRDefault="00037501" w:rsidP="00B6698C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B6698C">
        <w:rPr>
          <w:rFonts w:cs="Dubai"/>
        </w:rPr>
        <w:br w:type="page"/>
      </w:r>
    </w:p>
    <w:p w14:paraId="0EBF88F7" w14:textId="77777777" w:rsidR="00766698" w:rsidRPr="00B6698C" w:rsidRDefault="00037501" w:rsidP="00B6698C">
      <w:pPr>
        <w:pStyle w:val="Heading3"/>
        <w:bidi/>
        <w:spacing w:after="120" w:line="240" w:lineRule="auto"/>
        <w:rPr>
          <w:rFonts w:cs="Dubai"/>
        </w:rPr>
      </w:pPr>
      <w:r w:rsidRPr="00B6698C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21728" behindDoc="1" locked="0" layoutInCell="1" allowOverlap="1" wp14:anchorId="7529E2DA" wp14:editId="2113E23F">
                <wp:simplePos x="0" y="0"/>
                <wp:positionH relativeFrom="margin">
                  <wp:posOffset>-46990</wp:posOffset>
                </wp:positionH>
                <wp:positionV relativeFrom="paragraph">
                  <wp:posOffset>255601</wp:posOffset>
                </wp:positionV>
                <wp:extent cx="5785200" cy="241200"/>
                <wp:effectExtent l="19050" t="19050" r="25400" b="26035"/>
                <wp:wrapNone/>
                <wp:docPr id="304493196" name="Group 30449319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691817557" name="Straight Connector 69181755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69623481" name="Oval 12696234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075E32F" id="Group 304493196" o:spid="_x0000_s1026" alt="&quot;&quot;" style="position:absolute;margin-left:-3.7pt;margin-top:20.15pt;width:455.55pt;height:19pt;flip:x;z-index:-25159475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9duH3dwMAAD4JAAAOAAAAZHJzL2Uyb0RvYy54bWy8Vk1v3CAQvVfqf0DcG6+9a++uFW+Vbpv0&#10;ECVR06pngvGHhIECiTf99R2wsdMk/Za6By/gmWF48x7j49eHjqM7pk0rRYHjowVGTFBZtqIu8KeP&#10;p682GBlLREm4FKzA98zg17uXL457lbNENpKXTCMIIkzeqwI31qo8igxtWEfMkVRMwMtK6o5YmOo6&#10;KjXpIXrHo2SxyKJe6lJpSZkxsPp2eIl3Pn5VMWovq8owi3iBITfrn9o/b9wz2h2TvNZENS0d0yB/&#10;kUVHWgGbTqHeEkvQrW6fhOpaqqWRlT2isotkVbWU+TPAaeLFo9OcaXmr/FnqvK/VBBNA+winvw5L&#10;L+6uNGrLAi8Xq9V2GW8zjATpoFR+dzQvA1S9qnPwONPqWl3pcaEeZu70h0p3qOKteg9c8HjACdHB&#10;w30/wc0OFlFYTNebFGqIEYV3ySp2Y18P2kDRnFscb9YpRrMrbd7NzutlvJ6c05V3joYkdseRy3VK&#10;rVdALzMjaP4NweuGKOYLYxweI4LZNt7E6zSFpAYEr60mbd1YtJdCABWlRrONR8+778WIpckNwBqA&#10;dP8jfDMO8XKRJZsBphnHOFsvkwGK71EgudLGnjHZITcoMG+FS5zk5O7cWMgBAAsmbpkL1AMXNrGv&#10;CwFFalG67QDPkJ4f2XvOBocPrAICuWr5wF66bM81uiMgOkIpEzb2IVx4sHZuVcv55Lj4teNo71yZ&#10;l/WfOE8efmcp7OTctULq53a3h5ByNdgHBIZzOwhuZHnvC+ehAXY5ffwHmsVJts2S5WoTB55dAtLo&#10;wfJMrUmmoXZBHhO1UuBrlgJ5ZpEFXoEknaqCPB8rbCbOyC3GQfnmp/QykrflKdTeVcLo+mbiyZvs&#10;3fJ0O9LkO7OHlPRuP4yRvUm26+xpDOA4F6GAXmE/onDyHBcChf3mDSnZwOx0Ab+wmetXjvReUM+z&#10;/Dfk8b9Zzidh/oLlSMuhdRpFT1u4Sc6JsVdEQ68EgkD/t5fwqLiEy0OOI4waqb8+t+7s4QKGtxj1&#10;0HsLbL7cEs2Az7fdXsKtAdSGnfwQ4mvLw7DSsvsMLf/ERYBXRFCIU2BqdZjs7dDf4aOBspMTbwbN&#10;VhF7Lq4VDfeUu/U+Hj4TrUb6WuD9hQxX+5MbcrAdWTRof5x46ft+A03aE2D8oHBfAQ/n3n7+7Nl9&#10;AwAA//8DAFBLAwQUAAYACAAAACEA0RYH094AAAAIAQAADwAAAGRycy9kb3ducmV2LnhtbEyPzU7D&#10;MBCE70i8g7VI3FobYpESsqkqJBBCXBp+1KMbL0lEvI5itw1vjznBcTSjmW/K9ewGcaQp9J4RrpYK&#10;BHHjbc8twtvrw2IFIkTD1gyeCeGbAqyr87PSFNafeEvHOrYilXAoDEIX41hIGZqOnAlLPxIn79NP&#10;zsQkp1bayZxSuRvktVI30pme00JnRrrvqPmqDw7hfdNr0h+75xfVED1ZuXuse414eTFv7kBEmuNf&#10;GH7xEzpUiWnvD2yDGBAWuU5JBK0yEMm/VVkOYo+QrzKQVSn/H6h+AAAA//8DAFBLAQItABQABgAI&#10;AAAAIQC2gziS/gAAAOEBAAATAAAAAAAAAAAAAAAAAAAAAABbQ29udGVudF9UeXBlc10ueG1sUEsB&#10;Ai0AFAAGAAgAAAAhADj9If/WAAAAlAEAAAsAAAAAAAAAAAAAAAAALwEAAF9yZWxzLy5yZWxzUEsB&#10;Ai0AFAAGAAgAAAAhAL124fd3AwAAPgkAAA4AAAAAAAAAAAAAAAAALgIAAGRycy9lMm9Eb2MueG1s&#10;UEsBAi0AFAAGAAgAAAAhANEWB9PeAAAACAEAAA8AAAAAAAAAAAAAAAAA0QUAAGRycy9kb3ducmV2&#10;LnhtbFBLBQYAAAAABAAEAPMAAADcBgAAAAA=&#10;">
                <v:line id="Straight Connector 69181755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vF3yzQAAAOIAAAAPAAAAZHJzL2Rvd25yZXYueG1sRI9Pa8JA&#10;FMTvhX6H5RV6KXWTgn8aXcVaCoV6aGzAHB/ZZxLMvg3ZjcZv7woFj8PM/IZZrAbTiBN1rrasIB5F&#10;IIgLq2suFWR/X68zEM4ja2wsk4ILOVgtHx8WmGh75pROO1+KAGGXoILK+zaR0hUVGXQj2xIH72A7&#10;gz7IrpS6w3OAm0a+RdFEGqw5LFTY0qai4rjrjYL9Jd30v5+tzJssz7f7n5es/+iVen4a1nMQngZ/&#10;D/+3v7WCyXs8i6fj8RRul8IdkMsrAAAA//8DAFBLAQItABQABgAIAAAAIQDb4fbL7gAAAIUBAAAT&#10;AAAAAAAAAAAAAAAAAAAAAABbQ29udGVudF9UeXBlc10ueG1sUEsBAi0AFAAGAAgAAAAhAFr0LFu/&#10;AAAAFQEAAAsAAAAAAAAAAAAAAAAAHwEAAF9yZWxzLy5yZWxzUEsBAi0AFAAGAAgAAAAhABm8XfLN&#10;AAAA4gAAAA8AAAAAAAAAAAAAAAAABwIAAGRycy9kb3ducmV2LnhtbFBLBQYAAAAAAwADALcAAAAB&#10;AwAAAAA=&#10;" strokecolor="#65276f [3044]" strokeweight="3pt">
                  <v:stroke endcap="round"/>
                </v:line>
                <v:oval id="Oval 12696234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5Kv03yAAAAOMAAAAPAAAAZHJzL2Rvd25yZXYueG1sRE9fa8Iw&#10;EH8f7DuEG+xtpnajuGoUURRBEGzn+9Hc2mJz6ZqonZ/eCIKP9/t/k1lvGnGmztWWFQwHEQjiwuqa&#10;SwU/+epjBMJ5ZI2NZVLwTw5m09eXCabaXnhP58yXIoSwS1FB5X2bSumKigy6gW2JA/drO4M+nF0p&#10;dYeXEG4aGUdRIg3WHBoqbGlRUXHMTkbBut3ni92fXufLa7M182y5ORyvSr2/9fMxCE+9f4of7o0O&#10;8+PkO4k/v0ZDuP8UAJDTGwAAAP//AwBQSwECLQAUAAYACAAAACEA2+H2y+4AAACFAQAAEwAAAAAA&#10;AAAAAAAAAAAAAAAAW0NvbnRlbnRfVHlwZXNdLnhtbFBLAQItABQABgAIAAAAIQBa9CxbvwAAABUB&#10;AAALAAAAAAAAAAAAAAAAAB8BAABfcmVscy8ucmVsc1BLAQItABQABgAIAAAAIQA5Kv03yAAAAOMA&#10;AAAPAAAAAAAAAAAAAAAAAAcCAABkcnMvZG93bnJldi54bWxQSwUGAAAAAAMAAwC3AAAA/AIAAAAA&#10;" fillcolor="#b6e3f9" strokecolor="#6b2976" strokeweight="3pt"/>
                <w10:wrap anchorx="margin"/>
              </v:group>
            </w:pict>
          </mc:Fallback>
        </mc:AlternateContent>
      </w:r>
      <w:r w:rsidRPr="00B6698C">
        <w:rPr>
          <w:rFonts w:cs="Dubai"/>
          <w:rtl/>
          <w:lang w:val="ar"/>
        </w:rPr>
        <w:t>الإجراء 28</w:t>
      </w:r>
    </w:p>
    <w:tbl>
      <w:tblPr>
        <w:bidiVisual/>
        <w:tblW w:w="9298" w:type="dxa"/>
        <w:tblLayout w:type="fixed"/>
        <w:tblLook w:val="04A0" w:firstRow="1" w:lastRow="0" w:firstColumn="1" w:lastColumn="0" w:noHBand="0" w:noVBand="1"/>
      </w:tblPr>
      <w:tblGrid>
        <w:gridCol w:w="2552"/>
        <w:gridCol w:w="5752"/>
        <w:gridCol w:w="824"/>
        <w:gridCol w:w="170"/>
      </w:tblGrid>
      <w:tr w:rsidR="004F407F" w:rsidRPr="00B6698C" w14:paraId="43DCBE16" w14:textId="77777777" w:rsidTr="0017610E">
        <w:trPr>
          <w:gridAfter w:val="1"/>
          <w:wAfter w:w="170" w:type="dxa"/>
          <w:trHeight w:val="2152"/>
        </w:trPr>
        <w:tc>
          <w:tcPr>
            <w:tcW w:w="2552" w:type="dxa"/>
            <w:vAlign w:val="center"/>
          </w:tcPr>
          <w:p w14:paraId="64F63648" w14:textId="77777777" w:rsidR="00766698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9DA4B7D" wp14:editId="568ED55F">
                  <wp:extent cx="1440000" cy="1080000"/>
                  <wp:effectExtent l="0" t="0" r="8255" b="6350"/>
                  <wp:docPr id="2135762802" name="Picture 30" descr="مجموعة من المهنيين الصحيين يقومون بتدوين الملاحظات في اجتما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35762802" name="Picture 30" descr="مجموعة من المهنيين الصحيين يقومون بتدوين الملاحظات في اجتماع."/>
                          <pic:cNvPicPr/>
                        </pic:nvPicPr>
                        <pic:blipFill>
                          <a:blip r:embed="rId17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473" r="765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2"/>
            <w:vAlign w:val="center"/>
          </w:tcPr>
          <w:p w14:paraId="548D5E18" w14:textId="77777777" w:rsidR="0076669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سنعمل مع المنظمات المجتمعية لبناء مهارات الخدمات خارج نطاق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4E5F94D0" w14:textId="77777777" w:rsidR="00766698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على سبيل المثال، الأطباء.</w:t>
            </w:r>
          </w:p>
        </w:tc>
      </w:tr>
      <w:tr w:rsidR="004F407F" w:rsidRPr="00B6698C" w14:paraId="08B753FF" w14:textId="77777777" w:rsidTr="0017610E">
        <w:trPr>
          <w:gridAfter w:val="1"/>
          <w:wAfter w:w="170" w:type="dxa"/>
          <w:trHeight w:val="2197"/>
        </w:trPr>
        <w:tc>
          <w:tcPr>
            <w:tcW w:w="2552" w:type="dxa"/>
            <w:vAlign w:val="center"/>
          </w:tcPr>
          <w:p w14:paraId="0675399F" w14:textId="77777777" w:rsidR="00EC09FD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09C8AFB" wp14:editId="508CA77C">
                  <wp:extent cx="1440000" cy="1440000"/>
                  <wp:effectExtent l="0" t="0" r="8255" b="8255"/>
                  <wp:docPr id="94064529" name="Picture 31" descr="2 من المهنيين الصحيين ووثيق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4064529" name="Picture 31" descr="2 من المهنيين الصحيين ووثيقة NDIS."/>
                          <pic:cNvPicPr/>
                        </pic:nvPicPr>
                        <pic:blipFill>
                          <a:blip r:embed="rId1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2"/>
            <w:vAlign w:val="center"/>
          </w:tcPr>
          <w:p w14:paraId="5A304441" w14:textId="77777777" w:rsidR="00EC09FD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سوف نتأكد من أن المزيد من هذه الخدمات تفهم كيفية دعم الأشخاص ذوي الإعاقة من خلفيات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للمشاركة في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4D4C0C0E" w14:textId="77777777" w:rsidTr="00CD51BB">
        <w:trPr>
          <w:gridAfter w:val="2"/>
          <w:wAfter w:w="994" w:type="dxa"/>
          <w:trHeight w:val="2034"/>
        </w:trPr>
        <w:tc>
          <w:tcPr>
            <w:tcW w:w="2552" w:type="dxa"/>
            <w:vAlign w:val="center"/>
          </w:tcPr>
          <w:p w14:paraId="7C1E2411" w14:textId="77777777" w:rsidR="003E1385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F0213E4" wp14:editId="4DC1F57B">
                  <wp:extent cx="1440000" cy="1080000"/>
                  <wp:effectExtent l="0" t="0" r="8255" b="6350"/>
                  <wp:docPr id="1581376199" name="Picture 32" descr="شخص يقدم عرضًا تقديميًا إلى غرفة مليئة بالناس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1376199" name="Picture 32" descr="شخص يقدم عرضًا تقديميًا إلى غرفة مليئة بالناس."/>
                          <pic:cNvPicPr/>
                        </pic:nvPicPr>
                        <pic:blipFill>
                          <a:blip r:embed="rId18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7938" t="6509" r="28" b="130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752" w:type="dxa"/>
            <w:vAlign w:val="center"/>
          </w:tcPr>
          <w:p w14:paraId="2B5A967D" w14:textId="77777777" w:rsidR="003E1385" w:rsidRPr="00B6698C" w:rsidRDefault="00037501" w:rsidP="00B6698C">
            <w:p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سوف نتحقق مما إذا كان هذا الإجراء يعمل من خلال عدد البرامج التي ندعمها والتي تساعد الخدمات على بناء هذه المهارات.</w:t>
            </w:r>
          </w:p>
        </w:tc>
      </w:tr>
      <w:tr w:rsidR="004F407F" w:rsidRPr="00B6698C" w14:paraId="68D58875" w14:textId="77777777" w:rsidTr="00CD51BB">
        <w:trPr>
          <w:trHeight w:val="782"/>
        </w:trPr>
        <w:tc>
          <w:tcPr>
            <w:tcW w:w="2552" w:type="dxa"/>
            <w:vAlign w:val="center"/>
          </w:tcPr>
          <w:p w14:paraId="79775C55" w14:textId="77777777" w:rsidR="00A26577" w:rsidRPr="00B6698C" w:rsidRDefault="00A26577" w:rsidP="00B6698C">
            <w:pPr>
              <w:pStyle w:val="Image"/>
              <w:spacing w:after="0" w:line="240" w:lineRule="auto"/>
              <w:rPr>
                <w:rFonts w:cs="Dubai"/>
                <w:noProof/>
              </w:rPr>
            </w:pPr>
          </w:p>
        </w:tc>
        <w:tc>
          <w:tcPr>
            <w:tcW w:w="6746" w:type="dxa"/>
            <w:gridSpan w:val="3"/>
            <w:vAlign w:val="center"/>
          </w:tcPr>
          <w:p w14:paraId="731E349E" w14:textId="5233DC0D" w:rsidR="00A26577" w:rsidRPr="00B6698C" w:rsidRDefault="00037501" w:rsidP="00B6698C">
            <w:pPr>
              <w:bidi/>
              <w:spacing w:after="0"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سنتحقق أيضًا مما إذا كان هذا الإجراء ناجحًا من خلال</w:t>
            </w:r>
            <w:r w:rsidR="00CD51BB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الاستماع إلى:</w:t>
            </w:r>
          </w:p>
        </w:tc>
      </w:tr>
      <w:tr w:rsidR="004F407F" w:rsidRPr="00B6698C" w14:paraId="51EF94C3" w14:textId="77777777" w:rsidTr="0017610E">
        <w:trPr>
          <w:trHeight w:val="2665"/>
        </w:trPr>
        <w:tc>
          <w:tcPr>
            <w:tcW w:w="2552" w:type="dxa"/>
            <w:vAlign w:val="center"/>
          </w:tcPr>
          <w:p w14:paraId="62E0E278" w14:textId="77777777" w:rsidR="003E1385" w:rsidRPr="00B6698C" w:rsidRDefault="00037501" w:rsidP="00B6698C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4F35FDA" wp14:editId="27B104D0">
                  <wp:extent cx="1440000" cy="1440000"/>
                  <wp:effectExtent l="0" t="0" r="8255" b="8255"/>
                  <wp:docPr id="1583692973" name="Picture 33" descr="شخصان يجريان حواراً وفوقهما فقاعة كلا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3692973" name="Picture 33" descr="شخصان يجريان حواراً وفوقهما فقاعة كلام."/>
                          <pic:cNvPicPr/>
                        </pic:nvPicPr>
                        <pic:blipFill>
                          <a:blip r:embed="rId18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46" w:type="dxa"/>
            <w:gridSpan w:val="3"/>
            <w:vAlign w:val="center"/>
          </w:tcPr>
          <w:p w14:paraId="685CF9FF" w14:textId="77777777" w:rsidR="003E1385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ما لدى مجتمعات </w:t>
            </w: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 xml:space="preserve"> لتقوله عن الخدمات التي تقدم المشورة حول </w:t>
            </w:r>
            <w:r w:rsidRPr="00D917D5">
              <w:rPr>
                <w:rFonts w:cs="FS Me Pro"/>
                <w:rtl/>
                <w:lang w:val="ar"/>
              </w:rPr>
              <w:t>NDIS</w:t>
            </w:r>
          </w:p>
        </w:tc>
      </w:tr>
      <w:tr w:rsidR="004F407F" w:rsidRPr="00B6698C" w14:paraId="6C80106B" w14:textId="77777777" w:rsidTr="0017610E">
        <w:trPr>
          <w:gridAfter w:val="1"/>
          <w:wAfter w:w="170" w:type="dxa"/>
          <w:trHeight w:val="2665"/>
        </w:trPr>
        <w:tc>
          <w:tcPr>
            <w:tcW w:w="2552" w:type="dxa"/>
            <w:vAlign w:val="center"/>
          </w:tcPr>
          <w:p w14:paraId="6F2AD09B" w14:textId="77777777" w:rsidR="003E1385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4D127880" wp14:editId="58A5B7A4">
                  <wp:extent cx="1440000" cy="1080000"/>
                  <wp:effectExtent l="0" t="0" r="8255" b="6350"/>
                  <wp:docPr id="1602130270" name="Picture 34" descr="3 أشخاص يجرون محادثة أمام كمبيوتر محمو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02130270" name="Picture 34" descr="3 أشخاص يجرون محادثة أمام كمبيوتر محمول."/>
                          <pic:cNvPicPr/>
                        </pic:nvPicPr>
                        <pic:blipFill>
                          <a:blip r:embed="rId1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062" r="901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2"/>
            <w:vAlign w:val="center"/>
          </w:tcPr>
          <w:p w14:paraId="5891CD5B" w14:textId="77777777" w:rsidR="003E1385" w:rsidRPr="00B6698C" w:rsidRDefault="00037501" w:rsidP="00B6698C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ما تخبرنا به هذه الخدمات عن مدى دعم البرامج لها.</w:t>
            </w:r>
          </w:p>
        </w:tc>
      </w:tr>
    </w:tbl>
    <w:p w14:paraId="0802DC73" w14:textId="77777777" w:rsidR="002A6A49" w:rsidRPr="00B6698C" w:rsidRDefault="00037501" w:rsidP="00B6698C">
      <w:pPr>
        <w:spacing w:before="0" w:after="0" w:line="240" w:lineRule="auto"/>
        <w:rPr>
          <w:rFonts w:cs="Dubai"/>
        </w:rPr>
      </w:pPr>
      <w:r w:rsidRPr="00B6698C">
        <w:rPr>
          <w:rFonts w:cs="Dubai"/>
        </w:rPr>
        <w:br w:type="page"/>
      </w:r>
    </w:p>
    <w:p w14:paraId="70CFD9C0" w14:textId="77777777" w:rsidR="00493D5D" w:rsidRPr="00B6698C" w:rsidRDefault="00037501" w:rsidP="00B6698C">
      <w:pPr>
        <w:pStyle w:val="Heading2"/>
        <w:bidi/>
        <w:spacing w:line="240" w:lineRule="auto"/>
        <w:rPr>
          <w:rFonts w:cs="Dubai"/>
        </w:rPr>
      </w:pPr>
      <w:bookmarkStart w:id="107" w:name="_Toc12634029"/>
      <w:bookmarkStart w:id="108" w:name="_Toc12636487"/>
      <w:bookmarkStart w:id="109" w:name="_Toc43391451"/>
      <w:bookmarkStart w:id="110" w:name="_Toc43391513"/>
      <w:bookmarkStart w:id="111" w:name="_Toc158814794"/>
      <w:r w:rsidRPr="00B6698C">
        <w:rPr>
          <w:rFonts w:cs="Dubai"/>
          <w:rtl/>
          <w:lang w:val="ar"/>
        </w:rPr>
        <w:lastRenderedPageBreak/>
        <w:t>المزيد من المعلومات</w:t>
      </w:r>
      <w:bookmarkEnd w:id="107"/>
      <w:bookmarkEnd w:id="108"/>
      <w:bookmarkEnd w:id="109"/>
      <w:bookmarkEnd w:id="110"/>
      <w:bookmarkEnd w:id="111"/>
    </w:p>
    <w:p w14:paraId="70E1A0DE" w14:textId="77777777" w:rsidR="008A5DB9" w:rsidRPr="00B6698C" w:rsidRDefault="00037501" w:rsidP="00B6698C">
      <w:pPr>
        <w:bidi/>
        <w:spacing w:line="240" w:lineRule="auto"/>
        <w:rPr>
          <w:rFonts w:cs="Dubai"/>
          <w:lang w:val="x-none" w:eastAsia="x-none"/>
        </w:rPr>
      </w:pPr>
      <w:r w:rsidRPr="00B6698C">
        <w:rPr>
          <w:rFonts w:cs="Dubai"/>
          <w:rtl/>
          <w:lang w:val="ar"/>
        </w:rPr>
        <w:t>للمزيد من المعلومات حول خطة العمل هذه، يرجى التواصل معنا.</w:t>
      </w:r>
    </w:p>
    <w:tbl>
      <w:tblPr>
        <w:tblStyle w:val="Style1"/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46DD7C7F" w14:textId="77777777" w:rsidTr="0017610E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AE56A40" w14:textId="77777777" w:rsidR="00493D5D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882F30E" wp14:editId="02B3502F">
                  <wp:extent cx="1440000" cy="1440000"/>
                  <wp:effectExtent l="0" t="0" r="8255" b="8255"/>
                  <wp:docPr id="3" name="Picture 3" descr="أيقونة موقع إلكترون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" name="Picture 3" descr="أيقونة موقع إلكتروني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E29C7A1" w14:textId="77777777" w:rsidR="002E4152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يمكنك زيارة موقعنا الإلكتروني.</w:t>
            </w:r>
          </w:p>
          <w:p w14:paraId="53DC5609" w14:textId="77777777" w:rsidR="00493D5D" w:rsidRPr="00D917D5" w:rsidRDefault="00000000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FS Me Pro"/>
                <w:bCs/>
              </w:rPr>
            </w:pPr>
            <w:hyperlink r:id="rId185" w:history="1">
              <w:r w:rsidR="002E4152" w:rsidRPr="00D917D5">
                <w:rPr>
                  <w:rStyle w:val="Hyperlink"/>
                  <w:rFonts w:cs="FS Me Pro"/>
                  <w:bCs/>
                  <w:rtl/>
                  <w:lang w:val="ar"/>
                </w:rPr>
                <w:t>www.ndis.gov.au</w:t>
              </w:r>
            </w:hyperlink>
          </w:p>
        </w:tc>
      </w:tr>
      <w:tr w:rsidR="004F407F" w:rsidRPr="00B6698C" w14:paraId="549FCAA5" w14:textId="77777777" w:rsidTr="0017610E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9FDFD30" w14:textId="77777777" w:rsidR="00493D5D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417C45C" wp14:editId="0ED4DA7D">
                  <wp:extent cx="1440000" cy="1440000"/>
                  <wp:effectExtent l="0" t="0" r="8255" b="8255"/>
                  <wp:docPr id="36" name="Picture 36" descr="أيقونة الهاتف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" name="Picture 36" descr="أيقونة الهاتف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FE6E73D" w14:textId="77777777" w:rsidR="002E4152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يمكنك الاتصال بنا.</w:t>
            </w:r>
          </w:p>
          <w:p w14:paraId="3841EFF8" w14:textId="77777777" w:rsidR="00493D5D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B6698C">
              <w:rPr>
                <w:rStyle w:val="IntenseEmphasis1"/>
                <w:rFonts w:cs="Dubai"/>
                <w:bCs/>
                <w:rtl/>
                <w:lang w:val="ar"/>
              </w:rPr>
              <w:t>110 800 1800</w:t>
            </w:r>
          </w:p>
        </w:tc>
      </w:tr>
      <w:tr w:rsidR="004F407F" w:rsidRPr="00B6698C" w14:paraId="04A2F84F" w14:textId="77777777" w:rsidTr="0017610E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12DF5B5" w14:textId="77777777" w:rsidR="00CD310C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  <w:lang w:eastAsia="en-AU"/>
              </w:rPr>
              <w:drawing>
                <wp:inline distT="0" distB="0" distL="0" distR="0" wp14:anchorId="16CEA875" wp14:editId="11214914">
                  <wp:extent cx="792000" cy="792000"/>
                  <wp:effectExtent l="0" t="0" r="8255" b="8255"/>
                  <wp:docPr id="15" name="Picture 15" descr="شعار فيسبوك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" name="Picture 15" descr="شعار فيسبوك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92000" cy="79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B37EB76" w14:textId="77777777" w:rsidR="00CD310C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يمكنك متابعتنا على فيسبوك </w:t>
            </w:r>
            <w:r w:rsidRPr="00D917D5">
              <w:rPr>
                <w:rFonts w:cs="FS Me Pro"/>
                <w:rtl/>
                <w:lang w:val="ar"/>
              </w:rPr>
              <w:t>Facebook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  <w:p w14:paraId="1B50C504" w14:textId="77777777" w:rsidR="00CD310C" w:rsidRPr="00D917D5" w:rsidRDefault="00000000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Hyperlink"/>
                <w:rFonts w:cs="FS Me Pro"/>
              </w:rPr>
            </w:pPr>
            <w:hyperlink r:id="rId188" w:history="1">
              <w:r w:rsidR="00DE6B8B" w:rsidRPr="00D917D5">
                <w:rPr>
                  <w:rStyle w:val="Hyperlink"/>
                  <w:rFonts w:cs="FS Me Pro"/>
                  <w:bCs/>
                  <w:rtl/>
                  <w:lang w:val="ar"/>
                </w:rPr>
                <w:t>www.facebook.com/NDISAus</w:t>
              </w:r>
            </w:hyperlink>
          </w:p>
        </w:tc>
      </w:tr>
      <w:tr w:rsidR="004F407F" w:rsidRPr="00B6698C" w14:paraId="03C49B4D" w14:textId="77777777" w:rsidTr="0017610E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B1C979B" w14:textId="77777777" w:rsidR="00CD310C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  <w:lang w:eastAsia="en-AU"/>
              </w:rPr>
              <w:drawing>
                <wp:inline distT="0" distB="0" distL="0" distR="0" wp14:anchorId="44FD3D10" wp14:editId="421C5C83">
                  <wp:extent cx="792000" cy="792000"/>
                  <wp:effectExtent l="0" t="0" r="8255" b="8255"/>
                  <wp:docPr id="16" name="Picture 16" descr="شعار تويت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" name="Picture 16" descr="شعار تويتر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92000" cy="79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2F11C42" w14:textId="77777777" w:rsidR="00CD310C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يمكنك متابعتنا على تويتر </w:t>
            </w:r>
            <w:r w:rsidRPr="00D917D5">
              <w:rPr>
                <w:rFonts w:cs="FS Me Pro"/>
                <w:rtl/>
                <w:lang w:val="ar"/>
              </w:rPr>
              <w:t>Twitter</w:t>
            </w:r>
            <w:r w:rsidRPr="00B6698C">
              <w:rPr>
                <w:rFonts w:cs="Dubai"/>
                <w:rtl/>
                <w:lang w:val="ar"/>
              </w:rPr>
              <w:t xml:space="preserve">. </w:t>
            </w:r>
          </w:p>
          <w:p w14:paraId="46D5C8B2" w14:textId="77777777" w:rsidR="00CD310C" w:rsidRPr="00D917D5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FS Me Pro"/>
                <w:bCs/>
              </w:rPr>
            </w:pPr>
            <w:r w:rsidRPr="00D917D5">
              <w:rPr>
                <w:rStyle w:val="IntenseEmphasis1"/>
                <w:rFonts w:cs="FS Me Pro"/>
                <w:bCs/>
                <w:rtl/>
                <w:lang w:val="ar"/>
              </w:rPr>
              <w:t>NDIS@</w:t>
            </w:r>
          </w:p>
          <w:p w14:paraId="128141C3" w14:textId="77777777" w:rsidR="002E4152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يُطلق على </w:t>
            </w:r>
            <w:r w:rsidRPr="00D917D5">
              <w:rPr>
                <w:rFonts w:cs="FS Me Pro"/>
                <w:rtl/>
                <w:lang w:val="ar"/>
              </w:rPr>
              <w:t>Twitter</w:t>
            </w:r>
            <w:r w:rsidRPr="00B6698C">
              <w:rPr>
                <w:rFonts w:cs="Dubai"/>
                <w:rtl/>
                <w:lang w:val="ar"/>
              </w:rPr>
              <w:t xml:space="preserve"> أيضًا اسم </w:t>
            </w:r>
            <w:r w:rsidRPr="00D917D5">
              <w:rPr>
                <w:rFonts w:cs="FS Me Pro"/>
                <w:rtl/>
                <w:lang w:val="ar"/>
              </w:rPr>
              <w:t>X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</w:tbl>
    <w:p w14:paraId="28869B10" w14:textId="77777777" w:rsidR="00AE2123" w:rsidRPr="00B6698C" w:rsidRDefault="00037501" w:rsidP="00B6698C">
      <w:pPr>
        <w:spacing w:line="240" w:lineRule="auto"/>
        <w:rPr>
          <w:rFonts w:cs="Dubai"/>
          <w:sz w:val="32"/>
          <w:szCs w:val="26"/>
        </w:rPr>
      </w:pPr>
      <w:bookmarkStart w:id="112" w:name="_Toc43391514"/>
      <w:r w:rsidRPr="00B6698C">
        <w:rPr>
          <w:rFonts w:cs="Dubai"/>
        </w:rPr>
        <w:br w:type="page"/>
      </w:r>
    </w:p>
    <w:p w14:paraId="4EF7703B" w14:textId="77777777" w:rsidR="00CD310C" w:rsidRPr="00B6698C" w:rsidRDefault="00037501" w:rsidP="00B6698C">
      <w:pPr>
        <w:pStyle w:val="Heading3"/>
        <w:bidi/>
        <w:spacing w:line="240" w:lineRule="auto"/>
        <w:rPr>
          <w:rFonts w:cs="Dubai"/>
        </w:rPr>
      </w:pPr>
      <w:r w:rsidRPr="00B6698C">
        <w:rPr>
          <w:rFonts w:cs="Dubai"/>
          <w:rtl/>
          <w:lang w:val="ar"/>
        </w:rPr>
        <w:lastRenderedPageBreak/>
        <w:t>المساعدة في التحدث إلينا</w:t>
      </w:r>
      <w:bookmarkEnd w:id="112"/>
    </w:p>
    <w:tbl>
      <w:tblPr>
        <w:tblStyle w:val="Style1"/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001F663B" w14:textId="77777777" w:rsidTr="0017610E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59962DA" w14:textId="77777777" w:rsidR="00115682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9856" behindDoc="0" locked="0" layoutInCell="1" allowOverlap="1" wp14:anchorId="5515F54A" wp14:editId="415D3FB9">
                      <wp:simplePos x="0" y="0"/>
                      <wp:positionH relativeFrom="column">
                        <wp:posOffset>501650</wp:posOffset>
                      </wp:positionH>
                      <wp:positionV relativeFrom="paragraph">
                        <wp:posOffset>422275</wp:posOffset>
                      </wp:positionV>
                      <wp:extent cx="607060" cy="154305"/>
                      <wp:effectExtent l="0" t="0" r="2540" b="0"/>
                      <wp:wrapNone/>
                      <wp:docPr id="21967054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607060" cy="15430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72D18377" w14:textId="77777777" w:rsidR="005E46E8" w:rsidRPr="00CD51BB" w:rsidRDefault="00037501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9"/>
                                      <w:szCs w:val="9"/>
                                      <w:lang w:val="en-PH"/>
                                    </w:rPr>
                                  </w:pPr>
                                  <w:r w:rsidRPr="00CD51BB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9"/>
                                      <w:szCs w:val="9"/>
                                      <w:rtl/>
                                      <w:lang w:val="ar"/>
                                    </w:rPr>
                                    <w:t>الدردشة الإلكترونية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515F54A" id="_x0000_s1046" type="#_x0000_t202" alt="&quot;&quot;" style="position:absolute;left:0;text-align:left;margin-left:39.5pt;margin-top:33.25pt;width:47.8pt;height:12.15pt;z-index:25176985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7dTFCgIAAPEDAAAOAAAAZHJzL2Uyb0RvYy54bWysU8tu2zAQvBfoPxC815Jd20kEy0GaNEWB&#10;9AEk/YA1RVlESS5L0pbSr8+Ssh2jvRXVgVhxubM7w+HqejCa7aUPCm3Np5OSM2kFNspua/7j6f7d&#10;JWchgm1Ao5U1f5aBX6/fvln1rpIz7FA30jMCsaHqXc27GF1VFEF00kCYoJOWki16A5F+/bZoPPSE&#10;bnQxK8tl0aNvnEchQ6DduzHJ1xm/baWI39o2yMh0zWm2mFef101ai/UKqq0H1ylxGAP+YQoDylLT&#10;E9QdRGA7r/6CMkp4DNjGiUBTYNsqITMHYjMt/2Dz2IGTmQuJE9xJpvD/YMXX/XfPVFPz2fRqeVEu&#10;5nPOLBi6qic5RPYBBzZLKvUuVHT40dHxONA23XZmHNwDip+BWbztwG7ljffYdxIamnKaKouz0hEn&#10;JJBN/wUbagO7iBloaL1JEpIojNDptp5PN5RGEbS5LC/KJWUEpaaL+ftykTtAdSx2PsRPEg1LQc09&#10;GSCDw/4hxDQMVMcjqZfFe6V1NoG2rK/51WK2yAVnGaMieVQrU/PLMn2jaxLHj7bJxRGUHmNqoO2B&#10;dOI5Mo7DZhhVzsVJkQ02zySDx9GT9IYo6ND/5qwnP9Y8/NqBl5zpz5akTOY9Bv4YbI4BWEGlNY+c&#10;jeFtzCYfOd6QxK3K9F87H2YkX2VVDm8gGff8P596fanrFwAAAP//AwBQSwMEFAAGAAgAAAAhAC54&#10;3OPdAAAACAEAAA8AAABkcnMvZG93bnJldi54bWxMjzFPwzAUhHck/oP1kNioDQK3CXmpKgQTEiIN&#10;A6MTu4nV+DnEbhv+Pe5UxtOd7r4r1rMb2NFMwXpCuF8IYIZary11CF/1290KWIiKtBo8GYRfE2Bd&#10;Xl8VKtf+RJU5bmPHUgmFXCH0MY4556HtjVNh4UdDydv5yamY5NRxPalTKncDfxBCcqcspYVejeal&#10;N+1+e3AIm2+qXu3PR/NZ7Spb15mgd7lHvL2ZN8/AopnjJQxn/IQOZWJq/IF0YAPCMktXIoKUT8DO&#10;/vJRAmsQMrECXhb8/4HyDwAA//8DAFBLAQItABQABgAIAAAAIQC2gziS/gAAAOEBAAATAAAAAAAA&#10;AAAAAAAAAAAAAABbQ29udGVudF9UeXBlc10ueG1sUEsBAi0AFAAGAAgAAAAhADj9If/WAAAAlAEA&#10;AAsAAAAAAAAAAAAAAAAALwEAAF9yZWxzLy5yZWxzUEsBAi0AFAAGAAgAAAAhAPnt1MUKAgAA8QMA&#10;AA4AAAAAAAAAAAAAAAAALgIAAGRycy9lMm9Eb2MueG1sUEsBAi0AFAAGAAgAAAAhAC543OPdAAAA&#10;CAEAAA8AAAAAAAAAAAAAAAAAZAQAAGRycy9kb3ducmV2LnhtbFBLBQYAAAAABAAEAPMAAABuBQAA&#10;AAA=&#10;" filled="f" stroked="f">
                      <v:textbox inset="0,0,0,0">
                        <w:txbxContent>
                          <w:p w14:paraId="72D18377" w14:textId="77777777" w:rsidR="005E46E8" w:rsidRPr="00CD51BB" w:rsidRDefault="00037501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9"/>
                                <w:szCs w:val="9"/>
                                <w:lang w:val="en-PH"/>
                              </w:rPr>
                            </w:pPr>
                            <w:r w:rsidRPr="00CD51BB">
                              <w:rPr>
                                <w:rFonts w:ascii="Dubai" w:hAnsi="Dubai" w:cs="Dubai"/>
                                <w:b/>
                                <w:bCs/>
                                <w:sz w:val="9"/>
                                <w:szCs w:val="9"/>
                                <w:rtl/>
                                <w:lang w:val="ar"/>
                              </w:rPr>
                              <w:t>الدردشة الإلكترونية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15682" w:rsidRPr="00B6698C">
              <w:rPr>
                <w:rFonts w:cs="Dubai"/>
                <w:noProof/>
              </w:rPr>
              <w:drawing>
                <wp:inline distT="0" distB="0" distL="0" distR="0" wp14:anchorId="51D7FE03" wp14:editId="6638A642">
                  <wp:extent cx="1404000" cy="1404000"/>
                  <wp:effectExtent l="0" t="0" r="5715" b="5715"/>
                  <wp:docPr id="23" name="Picture 23" descr="أيقونة دردشة عبر الإنترن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Picture 23" descr="أيقونة دردشة عبر الإنترنت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871E962" w14:textId="77777777" w:rsidR="00115682" w:rsidRPr="00B6698C" w:rsidRDefault="00037501" w:rsidP="00B6698C">
            <w:pPr>
              <w:bidi/>
              <w:spacing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يمكنك التحدث إلينا عبر الإنترنت باستخدام خاصية الدردشة الإلكترونية في الجزء العلوي من موقعنا الإلكتروني. </w:t>
            </w:r>
          </w:p>
          <w:p w14:paraId="75134A89" w14:textId="77777777" w:rsidR="00115682" w:rsidRPr="00D917D5" w:rsidRDefault="00000000" w:rsidP="00931A0F">
            <w:pPr>
              <w:pStyle w:val="Body"/>
              <w:bidi/>
              <w:spacing w:before="18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FS Me Pro"/>
                <w:b/>
                <w:bCs/>
                <w:color w:val="6B2976"/>
                <w:w w:val="100"/>
              </w:rPr>
            </w:pPr>
            <w:hyperlink r:id="rId191" w:history="1">
              <w:r w:rsidR="00037501" w:rsidRPr="00D917D5">
                <w:rPr>
                  <w:rStyle w:val="Hyperlink"/>
                  <w:rFonts w:cs="FS Me Pro"/>
                  <w:bCs/>
                  <w:w w:val="100"/>
                  <w:rtl/>
                  <w:lang w:val="ar"/>
                </w:rPr>
                <w:t>www.ndis.gov.au</w:t>
              </w:r>
            </w:hyperlink>
          </w:p>
        </w:tc>
      </w:tr>
      <w:tr w:rsidR="004F407F" w:rsidRPr="00B6698C" w14:paraId="2F2EA39A" w14:textId="77777777" w:rsidTr="0017610E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FA18DAB" w14:textId="77777777" w:rsidR="00CD310C" w:rsidRPr="00B6698C" w:rsidRDefault="00CD310C" w:rsidP="00B6698C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</w:p>
        </w:tc>
        <w:tc>
          <w:tcPr>
            <w:tcW w:w="6576" w:type="dxa"/>
          </w:tcPr>
          <w:p w14:paraId="03C4C7B9" w14:textId="77777777" w:rsidR="00CD310C" w:rsidRPr="00B6698C" w:rsidRDefault="00037501" w:rsidP="00B6698C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إذا كنت تتحدث لغة أخرى غير الإنجليزية، يمكنك الاتصال بـ:</w:t>
            </w:r>
          </w:p>
        </w:tc>
      </w:tr>
      <w:tr w:rsidR="004F407F" w:rsidRPr="00B6698C" w14:paraId="365E36AE" w14:textId="77777777" w:rsidTr="0017610E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B4728E8" w14:textId="77777777" w:rsidR="00493D5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  <w:lang w:eastAsia="en-AU"/>
              </w:rPr>
              <w:drawing>
                <wp:inline distT="0" distB="0" distL="0" distR="0" wp14:anchorId="264F24C5" wp14:editId="45425788">
                  <wp:extent cx="1404000" cy="1404000"/>
                  <wp:effectExtent l="0" t="0" r="5715" b="5715"/>
                  <wp:docPr id="13" name="Picture 13" descr="رمز خدمة الترجمة التحريرية والشفه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" name="Picture 13" descr="رمز خدمة الترجمة التحريرية والشفهي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3F91D94" w14:textId="77777777" w:rsidR="00092D2F" w:rsidRPr="00B6698C" w:rsidRDefault="00037501" w:rsidP="00B6698C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خدمة الترجمة التحريرية والشفهية (</w:t>
            </w:r>
            <w:r w:rsidRPr="00D917D5">
              <w:rPr>
                <w:rFonts w:cs="FS Me Pro"/>
                <w:rtl/>
                <w:lang w:val="ar"/>
              </w:rPr>
              <w:t>TIS</w:t>
            </w:r>
            <w:r w:rsidRPr="00B6698C">
              <w:rPr>
                <w:rFonts w:cs="Dubai"/>
                <w:rtl/>
                <w:lang w:val="ar"/>
              </w:rPr>
              <w:t>)</w:t>
            </w:r>
          </w:p>
          <w:p w14:paraId="66F093AD" w14:textId="77777777" w:rsidR="00493D5D" w:rsidRPr="00B6698C" w:rsidRDefault="00037501" w:rsidP="00931A0F">
            <w:pPr>
              <w:bidi/>
              <w:spacing w:before="18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B6698C">
              <w:rPr>
                <w:rStyle w:val="IntenseEmphasis1"/>
                <w:rFonts w:cs="Dubai"/>
                <w:bCs/>
                <w:rtl/>
                <w:lang w:val="ar"/>
              </w:rPr>
              <w:t>450 131</w:t>
            </w:r>
          </w:p>
        </w:tc>
      </w:tr>
      <w:tr w:rsidR="004F407F" w:rsidRPr="00B6698C" w14:paraId="6D8B385E" w14:textId="77777777" w:rsidTr="0017610E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7647B17" w14:textId="77777777" w:rsidR="00CD310C" w:rsidRPr="00B6698C" w:rsidRDefault="00CD310C" w:rsidP="00B6698C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</w:p>
        </w:tc>
        <w:tc>
          <w:tcPr>
            <w:tcW w:w="6576" w:type="dxa"/>
          </w:tcPr>
          <w:p w14:paraId="44D2FEF1" w14:textId="77777777" w:rsidR="00CD310C" w:rsidRPr="00B6698C" w:rsidRDefault="00037501" w:rsidP="00B6698C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إذا كنت تعاني من ضعف في الكلام أو السمع، فيمكنك الاتصال بـ:</w:t>
            </w:r>
          </w:p>
        </w:tc>
      </w:tr>
      <w:tr w:rsidR="004F407F" w:rsidRPr="00B6698C" w14:paraId="0562B583" w14:textId="77777777" w:rsidTr="0017610E">
        <w:trPr>
          <w:trHeight w:val="24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0FE5FAB" w14:textId="77777777" w:rsidR="00493D5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1904" behindDoc="0" locked="0" layoutInCell="1" allowOverlap="1" wp14:anchorId="1D24DE91" wp14:editId="7289633A">
                      <wp:simplePos x="0" y="0"/>
                      <wp:positionH relativeFrom="column">
                        <wp:posOffset>346075</wp:posOffset>
                      </wp:positionH>
                      <wp:positionV relativeFrom="paragraph">
                        <wp:posOffset>241300</wp:posOffset>
                      </wp:positionV>
                      <wp:extent cx="789940" cy="345440"/>
                      <wp:effectExtent l="0" t="0" r="10160" b="0"/>
                      <wp:wrapNone/>
                      <wp:docPr id="132454743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34544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B50A2A0" w14:textId="77777777" w:rsidR="005E46E8" w:rsidRPr="00CD51BB" w:rsidRDefault="00037501" w:rsidP="00CD51BB">
                                  <w:pPr>
                                    <w:bidi/>
                                    <w:spacing w:before="0" w:after="0" w:line="240" w:lineRule="auto"/>
                                    <w:jc w:val="center"/>
                                    <w:rPr>
                                      <w:rFonts w:ascii="Dubai" w:hAnsi="Dubai" w:cs="Dubai"/>
                                      <w:sz w:val="32"/>
                                      <w:szCs w:val="32"/>
                                      <w:lang w:val="en-PH"/>
                                    </w:rPr>
                                  </w:pPr>
                                  <w:r w:rsidRPr="00CD51BB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32"/>
                                      <w:szCs w:val="32"/>
                                      <w:rtl/>
                                      <w:lang w:val="ar"/>
                                    </w:rPr>
                                    <w:t>مرحباً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D24DE91" id="_x0000_s1047" type="#_x0000_t202" alt="&quot;&quot;" style="position:absolute;left:0;text-align:left;margin-left:27.25pt;margin-top:19pt;width:62.2pt;height:27.2pt;z-index:25177190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k0WMjCQIAAPIDAAAOAAAAZHJzL2Uyb0RvYy54bWysU9tu2zAMfR+wfxD0vjjNZU2MOEXXrsOA&#10;7gK0+wBGlmNhkqhJSuzs60vJSRpsb8P8INC8HPIcUaub3mi2lz4otBW/Go05k1Zgrey24j+eH94t&#10;OAsRbA0araz4QQZ+s377ZtW5Uk6wRV1LzwjEhrJzFW9jdGVRBNFKA2GETloKNugNRPr126L20BG6&#10;0cVkPH5fdOhr51HIEMh7PwT5OuM3jRTxW9MEGZmuOM0W8+nzuUlnsV5BufXgWiWOY8A/TGFAWWp6&#10;hrqHCGzn1V9QRgmPAZs4EmgKbBolZOZAbK7Gf7B5asHJzIXECe4sU/h/sOLr/rtnqqa7m05m89n1&#10;bDrlzIKhu3qWfWQfsGeTJFPnQknZT47yY09uKsmUg3tE8TMwi3ct2K289R67VkJNY16lyuKidMAJ&#10;CWTTfcGa2sAuYgbqG2+ShqQKI3S6rsP5itIogpzXi+VyRhFBoSnNS3bqAOWp2PkQP0k0LBkV97QB&#10;GRz2jyEOqaeU1Mvig9Ka/FBqy7qKL+eTeS64iBgVaUm1MhVfjNM3rE3i+NHWuTiC0oNNs2h7JJ14&#10;Doxjv+mzzJMsSVJkg/WBZPA4LCU9IjJa9L8562ghKx5+7cBLzvRnS1Km7T0Z/mRsTgZYQaUVj5wN&#10;5l3MWz5wvCWJG5Xpv3Y+zkiLlQU8PoK0uZf/Oev1qa5fAAAA//8DAFBLAwQUAAYACAAAACEAlPEo&#10;4N4AAAAIAQAADwAAAGRycy9kb3ducmV2LnhtbEyPzU7DMBCE70i8g7VI3KhD/0hCNlVVwQkJkYYD&#10;RyfZJlbjdYjdNrw97gmOoxnNfJNtJtOLM41OW0Z4nEUgiGvbaG4RPsvXhxiE84ob1VsmhB9ysMlv&#10;bzKVNvbCBZ33vhWhhF2qEDrvh1RKV3dklJvZgTh4Bzsa5YMcW9mM6hLKTS/nUbSWRmkOC50aaNdR&#10;fdyfDML2i4sX/f1efRSHQpdlEvHb+oh4fzdtn0F4mvxfGK74AR3ywFTZEzdO9Air5SokERZxuHT1&#10;n+IERIWQzJcg80z+P5D/AgAA//8DAFBLAQItABQABgAIAAAAIQC2gziS/gAAAOEBAAATAAAAAAAA&#10;AAAAAAAAAAAAAABbQ29udGVudF9UeXBlc10ueG1sUEsBAi0AFAAGAAgAAAAhADj9If/WAAAAlAEA&#10;AAsAAAAAAAAAAAAAAAAALwEAAF9yZWxzLy5yZWxzUEsBAi0AFAAGAAgAAAAhAGTRYyMJAgAA8gMA&#10;AA4AAAAAAAAAAAAAAAAALgIAAGRycy9lMm9Eb2MueG1sUEsBAi0AFAAGAAgAAAAhAJTxKODeAAAA&#10;CAEAAA8AAAAAAAAAAAAAAAAAYwQAAGRycy9kb3ducmV2LnhtbFBLBQYAAAAABAAEAPMAAABuBQAA&#10;AAA=&#10;" filled="f" stroked="f">
                      <v:textbox inset="0,0,0,0">
                        <w:txbxContent>
                          <w:p w14:paraId="1B50A2A0" w14:textId="77777777" w:rsidR="005E46E8" w:rsidRPr="00CD51BB" w:rsidRDefault="00037501" w:rsidP="00CD51BB">
                            <w:pPr>
                              <w:bidi/>
                              <w:spacing w:before="0" w:after="0" w:line="240" w:lineRule="auto"/>
                              <w:jc w:val="center"/>
                              <w:rPr>
                                <w:rFonts w:ascii="Dubai" w:hAnsi="Dubai" w:cs="Dubai"/>
                                <w:sz w:val="32"/>
                                <w:szCs w:val="32"/>
                                <w:lang w:val="en-PH"/>
                              </w:rPr>
                            </w:pPr>
                            <w:r w:rsidRPr="00CD51BB">
                              <w:rPr>
                                <w:rFonts w:ascii="Dubai" w:hAnsi="Dubai" w:cs="Dubai"/>
                                <w:b/>
                                <w:bCs/>
                                <w:sz w:val="32"/>
                                <w:szCs w:val="32"/>
                                <w:rtl/>
                                <w:lang w:val="ar"/>
                              </w:rPr>
                              <w:t>مرحباً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A60F0" w:rsidRPr="00B6698C">
              <w:rPr>
                <w:rFonts w:cs="Dubai"/>
                <w:noProof/>
                <w:lang w:eastAsia="en-AU"/>
              </w:rPr>
              <w:drawing>
                <wp:inline distT="0" distB="0" distL="0" distR="0" wp14:anchorId="4E763134" wp14:editId="274A6957">
                  <wp:extent cx="1404000" cy="1404000"/>
                  <wp:effectExtent l="0" t="0" r="5715" b="5715"/>
                  <wp:docPr id="9" name="Picture 9" descr="أيقونة TTY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" name="Picture 9" descr="أيقونة TTY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493D5D" w:rsidRPr="00B6698C">
              <w:rPr>
                <w:rFonts w:cs="Dubai"/>
              </w:rPr>
              <w:t xml:space="preserve"> </w:t>
            </w:r>
          </w:p>
        </w:tc>
        <w:tc>
          <w:tcPr>
            <w:tcW w:w="6576" w:type="dxa"/>
          </w:tcPr>
          <w:p w14:paraId="09A8DDCB" w14:textId="77777777" w:rsidR="00CD310C" w:rsidRPr="00D917D5" w:rsidRDefault="00037501" w:rsidP="00931A0F">
            <w:pPr>
              <w:bidi/>
              <w:spacing w:before="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FS Me Pro"/>
              </w:rPr>
            </w:pPr>
            <w:r w:rsidRPr="00D917D5">
              <w:rPr>
                <w:rFonts w:cs="FS Me Pro"/>
                <w:rtl/>
                <w:lang w:val="ar"/>
              </w:rPr>
              <w:t>TTY</w:t>
            </w:r>
          </w:p>
          <w:p w14:paraId="2E5170D7" w14:textId="77777777" w:rsidR="00493D5D" w:rsidRPr="00B6698C" w:rsidRDefault="00037501" w:rsidP="00931A0F">
            <w:pPr>
              <w:bidi/>
              <w:spacing w:before="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B6698C">
              <w:rPr>
                <w:rStyle w:val="IntenseEmphasis1"/>
                <w:rFonts w:cs="Dubai"/>
                <w:bCs/>
                <w:rtl/>
                <w:lang w:val="ar"/>
              </w:rPr>
              <w:t>677 555 1800</w:t>
            </w:r>
          </w:p>
        </w:tc>
      </w:tr>
      <w:tr w:rsidR="004F407F" w:rsidRPr="00B6698C" w14:paraId="5CF15C03" w14:textId="77777777" w:rsidTr="0017610E">
        <w:trPr>
          <w:trHeight w:val="24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6DA080E" w14:textId="77777777" w:rsidR="00493D5D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  <w:lang w:eastAsia="en-AU"/>
              </w:rPr>
              <w:drawing>
                <wp:inline distT="0" distB="0" distL="0" distR="0" wp14:anchorId="6CB7F316" wp14:editId="67F593F1">
                  <wp:extent cx="1404000" cy="1404000"/>
                  <wp:effectExtent l="0" t="0" r="5715" b="5715"/>
                  <wp:docPr id="14" name="Picture 14" descr="أيقونة التحدث والاستما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" name="Picture 14" descr="أيقونة التحدث والاستماع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573D408" w14:textId="77777777" w:rsidR="00CD310C" w:rsidRPr="00B6698C" w:rsidRDefault="00037501" w:rsidP="00B6698C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التحدث والاستماع</w:t>
            </w:r>
          </w:p>
          <w:p w14:paraId="279A13AB" w14:textId="77777777" w:rsidR="00493D5D" w:rsidRPr="00B6698C" w:rsidRDefault="00037501" w:rsidP="00931A0F">
            <w:pPr>
              <w:bidi/>
              <w:spacing w:before="18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B6698C">
              <w:rPr>
                <w:rStyle w:val="IntenseEmphasis1"/>
                <w:rFonts w:cs="Dubai"/>
                <w:bCs/>
                <w:rtl/>
                <w:lang w:val="ar"/>
              </w:rPr>
              <w:t>727 555 1800</w:t>
            </w:r>
          </w:p>
        </w:tc>
      </w:tr>
      <w:tr w:rsidR="004F407F" w:rsidRPr="00B6698C" w14:paraId="5EDE20EC" w14:textId="77777777" w:rsidTr="0017610E">
        <w:trPr>
          <w:trHeight w:val="204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263D793" w14:textId="77777777" w:rsidR="00CD310C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  <w:lang w:eastAsia="en-AU"/>
              </w:rPr>
              <w:drawing>
                <wp:inline distT="0" distB="0" distL="0" distR="0" wp14:anchorId="5339759E" wp14:editId="5E620BE8">
                  <wp:extent cx="1224000" cy="988567"/>
                  <wp:effectExtent l="0" t="0" r="0" b="2540"/>
                  <wp:docPr id="58" name="Picture 58" descr="شعار خدمة الترحيل الوطنية للصم والبك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8" name="Picture 58" descr="شعار خدمة الترحيل الوطنية للصم والبكم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24000" cy="988567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3B51FF3D" w14:textId="77777777" w:rsidR="00CD310C" w:rsidRPr="00B6698C" w:rsidRDefault="00037501" w:rsidP="00B6698C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خدمة الترحيل الوطنية للصم والبكم</w:t>
            </w:r>
          </w:p>
          <w:p w14:paraId="53B9A305" w14:textId="77777777" w:rsidR="00CD310C" w:rsidRPr="00B6698C" w:rsidRDefault="00037501" w:rsidP="00931A0F">
            <w:pPr>
              <w:bidi/>
              <w:spacing w:before="18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B6698C">
              <w:rPr>
                <w:rStyle w:val="IntenseEmphasis1"/>
                <w:rFonts w:cs="Dubai"/>
                <w:bCs/>
                <w:rtl/>
                <w:lang w:val="ar"/>
              </w:rPr>
              <w:t>677 133</w:t>
            </w:r>
          </w:p>
          <w:p w14:paraId="13AFEB2F" w14:textId="77777777" w:rsidR="00CD310C" w:rsidRPr="00D917D5" w:rsidRDefault="00000000" w:rsidP="00931A0F">
            <w:pPr>
              <w:bidi/>
              <w:spacing w:before="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Hyperlink"/>
                <w:rFonts w:cs="FS Me Pro"/>
              </w:rPr>
            </w:pPr>
            <w:hyperlink r:id="rId196" w:history="1">
              <w:r w:rsidR="003C46DC" w:rsidRPr="00D917D5">
                <w:rPr>
                  <w:rStyle w:val="Hyperlink"/>
                  <w:rFonts w:cs="FS Me Pro"/>
                  <w:bCs/>
                  <w:rtl/>
                  <w:lang w:val="ar"/>
                </w:rPr>
                <w:t>www.accesshub.gov.au/about-the-nrs</w:t>
              </w:r>
            </w:hyperlink>
          </w:p>
        </w:tc>
      </w:tr>
    </w:tbl>
    <w:p w14:paraId="0AA1D614" w14:textId="77777777" w:rsidR="008928D5" w:rsidRPr="00B6698C" w:rsidRDefault="00037501" w:rsidP="00B6698C">
      <w:pPr>
        <w:pStyle w:val="Heading2"/>
        <w:bidi/>
        <w:spacing w:line="240" w:lineRule="auto"/>
        <w:rPr>
          <w:rFonts w:cs="Dubai"/>
        </w:rPr>
      </w:pPr>
      <w:bookmarkStart w:id="113" w:name="_Toc43391452"/>
      <w:bookmarkStart w:id="114" w:name="_Toc43391515"/>
      <w:bookmarkStart w:id="115" w:name="_Ref117079481"/>
      <w:bookmarkStart w:id="116" w:name="_Ref124149671"/>
      <w:bookmarkStart w:id="117" w:name="_Ref124149688"/>
      <w:bookmarkStart w:id="118" w:name="_Ref155782163"/>
      <w:bookmarkStart w:id="119" w:name="_Toc158814795"/>
      <w:r w:rsidRPr="00B6698C">
        <w:rPr>
          <w:rFonts w:cs="Dubai"/>
          <w:rtl/>
          <w:lang w:val="ar"/>
        </w:rPr>
        <w:lastRenderedPageBreak/>
        <w:t>قائمة الكلمات</w:t>
      </w:r>
      <w:bookmarkEnd w:id="113"/>
      <w:bookmarkEnd w:id="114"/>
      <w:bookmarkEnd w:id="115"/>
      <w:bookmarkEnd w:id="116"/>
      <w:bookmarkEnd w:id="117"/>
      <w:bookmarkEnd w:id="118"/>
      <w:bookmarkEnd w:id="119"/>
    </w:p>
    <w:p w14:paraId="7D9E76A8" w14:textId="77777777" w:rsidR="00115682" w:rsidRPr="00B6698C" w:rsidRDefault="00037501" w:rsidP="00B6698C">
      <w:pPr>
        <w:bidi/>
        <w:spacing w:before="120" w:line="240" w:lineRule="auto"/>
        <w:rPr>
          <w:rFonts w:cs="Dubai"/>
          <w:lang w:val="x-none" w:eastAsia="x-none"/>
        </w:rPr>
      </w:pPr>
      <w:r w:rsidRPr="00B6698C">
        <w:rPr>
          <w:rFonts w:cs="Dubai"/>
          <w:rtl/>
          <w:lang w:val="ar" w:eastAsia="x-none"/>
        </w:rPr>
        <w:t xml:space="preserve">تشرح هذه القائمة ما تعنيه الكلمات </w:t>
      </w:r>
      <w:r w:rsidRPr="00B6698C">
        <w:rPr>
          <w:rStyle w:val="Strong"/>
          <w:rFonts w:cs="Dubai"/>
          <w:rtl/>
          <w:lang w:val="ar" w:eastAsia="x-none"/>
        </w:rPr>
        <w:t>بالخط العريض</w:t>
      </w:r>
      <w:r w:rsidRPr="00B6698C">
        <w:rPr>
          <w:rFonts w:cs="Dubai"/>
          <w:rtl/>
          <w:lang w:val="ar" w:eastAsia="x-none"/>
        </w:rPr>
        <w:t xml:space="preserve"> في هذه الخطة.</w:t>
      </w:r>
    </w:p>
    <w:tbl>
      <w:tblPr>
        <w:tblStyle w:val="Style1"/>
        <w:bidiVisual/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4F407F" w:rsidRPr="00B6698C" w14:paraId="28A76E3E" w14:textId="77777777" w:rsidTr="0017610E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33B107B" w14:textId="77777777" w:rsidR="00707F69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3952" behindDoc="0" locked="0" layoutInCell="1" allowOverlap="1" wp14:anchorId="726FB77E" wp14:editId="0060BBDE">
                      <wp:simplePos x="0" y="0"/>
                      <wp:positionH relativeFrom="column">
                        <wp:posOffset>332740</wp:posOffset>
                      </wp:positionH>
                      <wp:positionV relativeFrom="paragraph">
                        <wp:posOffset>279400</wp:posOffset>
                      </wp:positionV>
                      <wp:extent cx="789940" cy="236855"/>
                      <wp:effectExtent l="0" t="0" r="10160" b="10795"/>
                      <wp:wrapNone/>
                      <wp:docPr id="1240667090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23685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10B10BF" w14:textId="77777777" w:rsidR="005E46E8" w:rsidRPr="00931A0F" w:rsidRDefault="00037501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931A0F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  <w:lang w:val="ar"/>
                                    </w:rPr>
                                    <w:t>التقييم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26FB77E" id="_x0000_s1048" type="#_x0000_t202" alt="&quot;&quot;" style="position:absolute;left:0;text-align:left;margin-left:26.2pt;margin-top:22pt;width:62.2pt;height:18.65pt;z-index:25177395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wClYCwIAAPIDAAAOAAAAZHJzL2Uyb0RvYy54bWysU8tu2zAQvBfoPxC815LV2LEFy0GaNEWB&#10;9AEk/YA1RVlESS5LMpHSr++Ssl2jvRXVgVhxubM7w+HmajSaPUsfFNqGz2clZ9IKbJXdN/zb492b&#10;FWchgm1Bo5UNf5GBX21fv9oMrpYV9qhb6RmB2FAPruF9jK4uiiB6aSDM0ElLyQ69gUi/fl+0HgZC&#10;N7qoynJZDOhb51HIEGj3dkrybcbvOinil64LMjLdcJot5tXndZfWYruBeu/B9UocxoB/mMKAstT0&#10;BHULEdiTV39BGSU8BuziTKApsOuUkJkDsZmXf7B56MHJzIXECe4kU/h/sOLz81fPVEt3V12Uy+Vl&#10;uSaZLBi6q0c5RvYOR1YlmQYXajr94Oh8HGmbSjLl4O5RfA/M4k0Pdi+vvcehl9DSmPNUWZyVTjgh&#10;geyGT9hSG3iKmIHGzpukIanCCJ3meDldURpF0Oblar2+oIygVPV2uVoscgeoj8XOh/hBomEpaLgn&#10;B2RweL4PMQ0D9fFI6mXxTmmdXaAtGxq+XlSLXHCWMSqSSbUyDV+V6Ztskzi+t20ujqD0FFMDbQ+k&#10;E8+JcRx3Y5a5Oom5w/aFZPA4mZIeEQU9+p+cDWTIhocfT+AlZ/qjJSmTe4+BPwa7YwBWUGnDI2dT&#10;eBOzyyeO1yRxpzL9dBdT58OMZKysyuERJOee/+dTv5/q9hcAAAD//wMAUEsDBBQABgAIAAAAIQDJ&#10;iukN3gAAAAgBAAAPAAAAZHJzL2Rvd25yZXYueG1sTI9BT4NAEIXvJv6HzZh4s0srYksZmsboycSU&#10;4sHjwm6BlJ1Fdtviv3d60uPkvbz5vmwz2V6czeg7RwjzWQTCUO10Rw3CZ/n2sAThgyKtekcG4cd4&#10;2OS3N5lKtbtQYc770AgeIZ8qhDaEIZXS162xys/cYIizgxutCnyOjdSjuvC47eUiihJpVUf8oVWD&#10;eWlNfdyfLML2i4rX7vuj2hWHoivLVUTvyRHx/m7arkEEM4W/MlzxGR1yZqrcibQXPcLTIuYmQhyz&#10;0jV/TlilQljOH0HmmfwvkP8CAAD//wMAUEsBAi0AFAAGAAgAAAAhALaDOJL+AAAA4QEAABMAAAAA&#10;AAAAAAAAAAAAAAAAAFtDb250ZW50X1R5cGVzXS54bWxQSwECLQAUAAYACAAAACEAOP0h/9YAAACU&#10;AQAACwAAAAAAAAAAAAAAAAAvAQAAX3JlbHMvLnJlbHNQSwECLQAUAAYACAAAACEA8sApWAsCAADy&#10;AwAADgAAAAAAAAAAAAAAAAAuAgAAZHJzL2Uyb0RvYy54bWxQSwECLQAUAAYACAAAACEAyYrpDd4A&#10;AAAIAQAADwAAAAAAAAAAAAAAAABlBAAAZHJzL2Rvd25yZXYueG1sUEsFBgAAAAAEAAQA8wAAAHAF&#10;AAAAAA==&#10;" filled="f" stroked="f">
                      <v:textbox inset="0,0,0,0">
                        <w:txbxContent>
                          <w:p w14:paraId="410B10BF" w14:textId="77777777" w:rsidR="005E46E8" w:rsidRPr="00931A0F" w:rsidRDefault="00037501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931A0F">
                              <w:rPr>
                                <w:rFonts w:ascii="Dubai" w:hAnsi="Dubai" w:cs="Dubai"/>
                                <w:b/>
                                <w:bCs/>
                                <w:sz w:val="24"/>
                                <w:szCs w:val="24"/>
                                <w:rtl/>
                                <w:lang w:val="ar"/>
                              </w:rPr>
                              <w:t>التقييم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07F69" w:rsidRPr="00B6698C">
              <w:rPr>
                <w:rFonts w:cs="Dubai"/>
                <w:noProof/>
              </w:rPr>
              <w:drawing>
                <wp:inline distT="0" distB="0" distL="0" distR="0" wp14:anchorId="0C6966E1" wp14:editId="429C8C52">
                  <wp:extent cx="1478915" cy="1478915"/>
                  <wp:effectExtent l="0" t="0" r="6985" b="6985"/>
                  <wp:docPr id="116196893" name="Picture 116196893" descr="وثيقة تقييم تعرض قائمة تحتوي على علامتي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96893" name="Picture 116196893" descr="وثيقة تقييم تعرض قائمة تحتوي على علامتي صح."/>
                          <pic:cNvPicPr/>
                        </pic:nvPicPr>
                        <pic:blipFill>
                          <a:blip r:embed="rId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4BF4057E" w14:textId="77777777" w:rsidR="00707F69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التقييمات</w:t>
            </w:r>
          </w:p>
          <w:p w14:paraId="6B837F33" w14:textId="77777777" w:rsidR="00707F69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التقييمات هي الطريقة التي نعرف بها: </w:t>
            </w:r>
          </w:p>
          <w:p w14:paraId="2EB3ABDC" w14:textId="77777777" w:rsidR="00707F69" w:rsidRPr="00B6698C" w:rsidRDefault="00037501" w:rsidP="00B6698C">
            <w:pPr>
              <w:pStyle w:val="ListParagraph"/>
              <w:numPr>
                <w:ilvl w:val="0"/>
                <w:numId w:val="45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كيف تؤثر إعاقتك على حياتك </w:t>
            </w:r>
          </w:p>
          <w:p w14:paraId="3DD4D2CA" w14:textId="77777777" w:rsidR="00707F69" w:rsidRPr="00B6698C" w:rsidRDefault="00037501" w:rsidP="00B6698C">
            <w:pPr>
              <w:pStyle w:val="ListParagraph"/>
              <w:numPr>
                <w:ilvl w:val="0"/>
                <w:numId w:val="45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ما الدعم الذي تحتاجه من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.</w:t>
            </w:r>
          </w:p>
        </w:tc>
      </w:tr>
      <w:tr w:rsidR="004F407F" w:rsidRPr="00B6698C" w14:paraId="040F82F6" w14:textId="77777777" w:rsidTr="0017610E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A3D18B7" w14:textId="77777777" w:rsidR="00A94CA7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AC003AE" wp14:editId="0359CE2E">
                  <wp:extent cx="1482725" cy="1482725"/>
                  <wp:effectExtent l="0" t="0" r="3175" b="3175"/>
                  <wp:docPr id="671674258" name="Picture 16" descr="مجموعة من الأشخاص يشيرون إلى أنفسهم ويرفعون أيديهم. فوقهم فقاعة تفكي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71674258" name="Picture 16" descr="مجموعة من الأشخاص يشيرون إلى أنفسهم ويرفعون أيديهم. فوقهم فقاعة تفكير."/>
                          <pic:cNvPicPr/>
                        </pic:nvPicPr>
                        <pic:blipFill>
                          <a:blip r:embed="rId19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4E9F64D" w14:textId="77777777" w:rsidR="00A94CA7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المواقف</w:t>
            </w:r>
          </w:p>
          <w:p w14:paraId="2E9ACF4D" w14:textId="77777777" w:rsidR="00A94CA7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مواقفك هي ما تفكر فيه وتشعر به وتؤمن به.</w:t>
            </w:r>
          </w:p>
        </w:tc>
      </w:tr>
      <w:tr w:rsidR="004F407F" w:rsidRPr="00B6698C" w14:paraId="5BBD4384" w14:textId="77777777" w:rsidTr="0017610E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21FBD81" w14:textId="77777777" w:rsidR="00C43AAB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7477562" wp14:editId="7B6EECB1">
                  <wp:extent cx="1482725" cy="1482725"/>
                  <wp:effectExtent l="0" t="0" r="3175" b="3175"/>
                  <wp:docPr id="1054701669" name="Picture 1054701669" descr="شخص خلف حاجز. وفوقهم توجد فقاعة كلام تظهر لغة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54701669" name="Picture 1054701669" descr="شخص خلف حاجز. وفوقهم توجد فقاعة كلام تظهر لغة أخرى غير الإنجليزية."/>
                          <pic:cNvPicPr/>
                        </pic:nvPicPr>
                        <pic:blipFill>
                          <a:blip r:embed="rId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6B5E928" w14:textId="77777777" w:rsidR="00C43AAB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العقبة</w:t>
            </w:r>
          </w:p>
          <w:p w14:paraId="3BBEA7EE" w14:textId="77777777" w:rsidR="00C43AAB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العقبة هي شيء يمنعك من القيام بشيء ما:</w:t>
            </w:r>
          </w:p>
          <w:p w14:paraId="1C3D2DCE" w14:textId="77777777" w:rsidR="00C43AAB" w:rsidRPr="00B6698C" w:rsidRDefault="00037501" w:rsidP="00B6698C">
            <w:pPr>
              <w:pStyle w:val="ListParagraph"/>
              <w:numPr>
                <w:ilvl w:val="0"/>
                <w:numId w:val="4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تحتاج إلى القيام به </w:t>
            </w:r>
          </w:p>
          <w:p w14:paraId="7212F13A" w14:textId="77777777" w:rsidR="00C43AAB" w:rsidRPr="00B6698C" w:rsidRDefault="00037501" w:rsidP="00B6698C">
            <w:pPr>
              <w:pStyle w:val="ListParagraph"/>
              <w:numPr>
                <w:ilvl w:val="0"/>
                <w:numId w:val="4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تريد فعله.</w:t>
            </w:r>
          </w:p>
        </w:tc>
      </w:tr>
      <w:tr w:rsidR="004F407F" w:rsidRPr="00B6698C" w14:paraId="78E983E0" w14:textId="77777777" w:rsidTr="0017610E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6D40C21" w14:textId="77777777" w:rsidR="00EA0E38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97B3610" wp14:editId="36D5F614">
                  <wp:extent cx="1457960" cy="1457960"/>
                  <wp:effectExtent l="0" t="0" r="8890" b="8890"/>
                  <wp:docPr id="2003420620" name="Picture 2003420620" descr="شخص يرتدي زي رسمي مع سهم يشير إلى نفس الشخص وهو يرتدي زي الشيف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03420620" name="Picture 2003420620" descr="شخص يرتدي زي رسمي مع سهم يشير إلى نفس الشخص وهو يرتدي زي الشيف."/>
                          <pic:cNvPicPr/>
                        </pic:nvPicPr>
                        <pic:blipFill>
                          <a:blip r:embed="rId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FE1F40E" w14:textId="77777777" w:rsidR="00EA0E38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المستقبل المهني</w:t>
            </w:r>
          </w:p>
          <w:p w14:paraId="6A5C7B0D" w14:textId="1BB0A7D3" w:rsidR="00EA0E38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المستقبل المهني هو المسار الذي تسلكه في مجال العمل </w:t>
            </w:r>
            <w:r w:rsidR="004F0014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الذي تختاره.</w:t>
            </w:r>
          </w:p>
        </w:tc>
      </w:tr>
      <w:tr w:rsidR="004F407F" w:rsidRPr="00B6698C" w14:paraId="057541D3" w14:textId="77777777" w:rsidTr="0017610E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17526A1" w14:textId="77777777" w:rsidR="00A92E94" w:rsidRPr="00B6698C" w:rsidRDefault="00037501" w:rsidP="00B6698C">
            <w:pPr>
              <w:pStyle w:val="Image"/>
              <w:spacing w:before="12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494E372E" wp14:editId="58A7B85A">
                  <wp:extent cx="1483360" cy="1483360"/>
                  <wp:effectExtent l="0" t="0" r="2540" b="2540"/>
                  <wp:docPr id="16754879" name="Picture 16754879" descr="شخص يرفع يده وبجواره فقاعة كلام بداخلها إبهام لأسفل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54879" name="Picture 16754879" descr="شخص يرفع يده وبجواره فقاعة كلام بداخلها إبهام لأسفل."/>
                          <pic:cNvPicPr/>
                        </pic:nvPicPr>
                        <pic:blipFill>
                          <a:blip r:embed="rId1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657CADF" w14:textId="77777777" w:rsidR="00A92E94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شكوى</w:t>
            </w:r>
          </w:p>
          <w:p w14:paraId="210ECBCB" w14:textId="77777777" w:rsidR="00A92E94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عندما تقوم بتقديم شكوى، فأنت تخبر أحدهم أن شيئًا ما:</w:t>
            </w:r>
          </w:p>
          <w:p w14:paraId="4FACEB1C" w14:textId="77777777" w:rsidR="00A92E94" w:rsidRPr="00B6698C" w:rsidRDefault="00037501" w:rsidP="00B6698C">
            <w:pPr>
              <w:pStyle w:val="ListParagraph"/>
              <w:numPr>
                <w:ilvl w:val="0"/>
                <w:numId w:val="12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سار على نحو خاطئ </w:t>
            </w:r>
          </w:p>
          <w:p w14:paraId="37C46C23" w14:textId="77777777" w:rsidR="00A92E94" w:rsidRPr="00B6698C" w:rsidRDefault="00037501" w:rsidP="00B6698C">
            <w:pPr>
              <w:pStyle w:val="ListParagraph"/>
              <w:numPr>
                <w:ilvl w:val="0"/>
                <w:numId w:val="12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لا يعمل بشكل جيد.</w:t>
            </w:r>
          </w:p>
        </w:tc>
      </w:tr>
      <w:tr w:rsidR="004F407F" w:rsidRPr="00B6698C" w14:paraId="3FFCC785" w14:textId="77777777" w:rsidTr="0017610E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E6AFD96" w14:textId="77777777" w:rsidR="00CC1DC7" w:rsidRPr="00B6698C" w:rsidRDefault="00037501" w:rsidP="00B6698C">
            <w:pPr>
              <w:pStyle w:val="Image"/>
              <w:spacing w:before="120" w:after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55829F7" wp14:editId="124EB755">
                  <wp:extent cx="1482725" cy="1482725"/>
                  <wp:effectExtent l="0" t="0" r="3175" b="3175"/>
                  <wp:docPr id="133311491" name="Picture 133311491" descr="مجموعة من الأشخاص تحت أيقونة الأ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3311491" name="Picture 133311491" descr="مجموعة من الأشخاص تحت أيقونة الأمان."/>
                          <pic:cNvPicPr/>
                        </pic:nvPicPr>
                        <pic:blipFill>
                          <a:blip r:embed="rId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98F5DB3" w14:textId="77777777" w:rsidR="00CC1DC7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السلامة الثقافية</w:t>
            </w:r>
          </w:p>
          <w:p w14:paraId="3C0A7FC2" w14:textId="77777777" w:rsidR="00707F69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السلامة الثقافية هي عندما نقوم بما يلي:</w:t>
            </w:r>
          </w:p>
          <w:p w14:paraId="79D4063F" w14:textId="77777777" w:rsidR="00707F69" w:rsidRPr="00B6698C" w:rsidRDefault="00037501" w:rsidP="00B6698C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احترام ثقافة الناس </w:t>
            </w:r>
          </w:p>
          <w:p w14:paraId="560097BF" w14:textId="77777777" w:rsidR="00707F69" w:rsidRPr="00B6698C" w:rsidRDefault="00037501" w:rsidP="00B6698C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جعل الناس يشعرون بالأمان </w:t>
            </w:r>
          </w:p>
          <w:p w14:paraId="6FCA53C6" w14:textId="77777777" w:rsidR="00CC1DC7" w:rsidRPr="00B6698C" w:rsidRDefault="00037501" w:rsidP="00B6698C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مساعدة الناس على الشعور بالانتماء.</w:t>
            </w:r>
          </w:p>
        </w:tc>
      </w:tr>
      <w:tr w:rsidR="004F407F" w:rsidRPr="00B6698C" w14:paraId="1A28EEA1" w14:textId="77777777" w:rsidTr="0017610E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F7F0511" w14:textId="77777777" w:rsidR="001F49AB" w:rsidRPr="00B6698C" w:rsidRDefault="00037501" w:rsidP="00B6698C">
            <w:pPr>
              <w:pStyle w:val="Image"/>
              <w:spacing w:before="360"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0DC001B" wp14:editId="42FD0FE8">
                  <wp:extent cx="1440000" cy="1440000"/>
                  <wp:effectExtent l="0" t="0" r="8255" b="8255"/>
                  <wp:docPr id="962838248" name="Picture 962838248" descr="مجموعة من الأشخاص من خلفيات CALD تحت 3 فقاعات كلام تقول «مرحبًا» بثلاث لغات مختلف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2838248" name="Picture 962838248" descr="مجموعة من الأشخاص من خلفيات CALD تحت 3 فقاعات كلام تقول «مرحبًا» بثلاث لغات مختلف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6F24F85" w14:textId="77777777" w:rsidR="001F49AB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 xml:space="preserve">الأشخاص من خلفيات متنوعة ثقافياً ولغوياً </w:t>
            </w:r>
          </w:p>
          <w:p w14:paraId="38E15BD6" w14:textId="0AE3CDCA" w:rsidR="001F49AB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D917D5">
              <w:rPr>
                <w:rFonts w:cs="FS Me Pro"/>
                <w:rtl/>
                <w:lang w:val="ar"/>
              </w:rPr>
              <w:t>CALD</w:t>
            </w:r>
            <w:r w:rsidRPr="00B6698C">
              <w:rPr>
                <w:rFonts w:cs="Dubai"/>
                <w:rtl/>
                <w:lang w:val="ar"/>
              </w:rPr>
              <w:t>:</w:t>
            </w:r>
          </w:p>
          <w:p w14:paraId="388CF543" w14:textId="77777777" w:rsidR="001F49AB" w:rsidRPr="00B6698C" w:rsidRDefault="00037501" w:rsidP="00B6698C">
            <w:pPr>
              <w:pStyle w:val="ListParagraph"/>
              <w:numPr>
                <w:ilvl w:val="0"/>
                <w:numId w:val="2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يأتون من خلفيات مختلفة</w:t>
            </w:r>
          </w:p>
          <w:p w14:paraId="12A9E0FC" w14:textId="77777777" w:rsidR="001F49AB" w:rsidRPr="00B6698C" w:rsidRDefault="00037501" w:rsidP="00B6698C">
            <w:pPr>
              <w:pStyle w:val="ListParagraph"/>
              <w:numPr>
                <w:ilvl w:val="0"/>
                <w:numId w:val="2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ويتحدثون لغات أخرى غير الإنجليزية.</w:t>
            </w:r>
          </w:p>
        </w:tc>
      </w:tr>
      <w:tr w:rsidR="004F407F" w:rsidRPr="00B6698C" w14:paraId="05D845D5" w14:textId="77777777" w:rsidTr="0017610E">
        <w:trPr>
          <w:gridAfter w:val="1"/>
          <w:wAfter w:w="114" w:type="dxa"/>
          <w:trHeight w:val="31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F574A1D" w14:textId="77777777" w:rsidR="00CC1DC7" w:rsidRPr="00B6698C" w:rsidRDefault="00037501" w:rsidP="00B6698C">
            <w:pPr>
              <w:pStyle w:val="Image"/>
              <w:spacing w:before="36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1581A1E" wp14:editId="2BEE946A">
                  <wp:extent cx="1482725" cy="1482725"/>
                  <wp:effectExtent l="0" t="0" r="3175" b="3175"/>
                  <wp:docPr id="865977070" name="Picture 865977070" descr="شخصان يتصافحان. فوقهم فقاعة تفكير بداخلها 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5977070" name="Picture 865977070" descr="شخصان يتصافحان. فوقهم فقاعة تفكير بداخلها علامة صح.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42C31A25" w14:textId="77777777" w:rsidR="00CC1DC7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خدمة مناسبة ثقافيًا وسريعة الاستجابة</w:t>
            </w:r>
          </w:p>
          <w:p w14:paraId="51CECE97" w14:textId="77777777" w:rsidR="00CC1DC7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الخدمة المناسبة ثقافيًا وسريعة الاستجابة هي عندما تحترم الخدمات ثقافات ومعتقدات الأشخاص الذين يستخدمونها.</w:t>
            </w:r>
          </w:p>
        </w:tc>
      </w:tr>
      <w:tr w:rsidR="004F407F" w:rsidRPr="00B6698C" w14:paraId="0D4272FA" w14:textId="77777777" w:rsidTr="0017610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4FBC116" w14:textId="77777777" w:rsidR="00A94CA7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7AC08417" wp14:editId="46986D0A">
                  <wp:extent cx="1483200" cy="1112400"/>
                  <wp:effectExtent l="0" t="0" r="3175" b="0"/>
                  <wp:docPr id="1641465606" name="Picture 1641465606" descr="مجموعة من الأشخاص يرتدون ملابس بألوان زاهية ويؤدون رقصة تراث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41465606" name="Picture 1641465606" descr="مجموعة من الأشخاص يرتدون ملابس بألوان زاهية ويؤدون رقصة تراثي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15" r="559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92B587C" w14:textId="77777777" w:rsidR="00A94CA7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الثقافة</w:t>
            </w:r>
          </w:p>
          <w:p w14:paraId="6EEE71AC" w14:textId="77777777" w:rsidR="00A94CA7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خلفيتك الثقافية هي:</w:t>
            </w:r>
          </w:p>
          <w:p w14:paraId="4C8BD183" w14:textId="77777777" w:rsidR="00A94CA7" w:rsidRPr="00B6698C" w:rsidRDefault="00037501" w:rsidP="00B6698C">
            <w:pPr>
              <w:pStyle w:val="ListParagraph"/>
              <w:numPr>
                <w:ilvl w:val="0"/>
                <w:numId w:val="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طريقة حياتك</w:t>
            </w:r>
          </w:p>
          <w:p w14:paraId="2AF17C83" w14:textId="77777777" w:rsidR="00A94CA7" w:rsidRPr="00B6698C" w:rsidRDefault="00037501" w:rsidP="00B6698C">
            <w:pPr>
              <w:pStyle w:val="ListParagraph"/>
              <w:numPr>
                <w:ilvl w:val="0"/>
                <w:numId w:val="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ما المهم بالنسبة لك.</w:t>
            </w:r>
          </w:p>
        </w:tc>
      </w:tr>
      <w:tr w:rsidR="004F407F" w:rsidRPr="00B6698C" w14:paraId="44C523A0" w14:textId="77777777" w:rsidTr="0017610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9419BF0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6000" behindDoc="0" locked="0" layoutInCell="1" allowOverlap="1" wp14:anchorId="609BF278" wp14:editId="72481592">
                      <wp:simplePos x="0" y="0"/>
                      <wp:positionH relativeFrom="column">
                        <wp:posOffset>647065</wp:posOffset>
                      </wp:positionH>
                      <wp:positionV relativeFrom="paragraph">
                        <wp:posOffset>700405</wp:posOffset>
                      </wp:positionV>
                      <wp:extent cx="789940" cy="190500"/>
                      <wp:effectExtent l="0" t="0" r="10160" b="0"/>
                      <wp:wrapNone/>
                      <wp:docPr id="1852863977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1905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E2BC146" w14:textId="77777777" w:rsidR="005E46E8" w:rsidRPr="004F0014" w:rsidRDefault="00037501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20"/>
                                      <w:szCs w:val="22"/>
                                      <w:lang w:val="en-PH"/>
                                    </w:rPr>
                                  </w:pPr>
                                  <w:r w:rsidRPr="004F0014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0"/>
                                      <w:szCs w:val="22"/>
                                      <w:rtl/>
                                      <w:lang w:val="ar"/>
                                    </w:rPr>
                                    <w:t>السجل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09BF278" id="_x0000_s1049" type="#_x0000_t202" alt="&quot;&quot;" style="position:absolute;left:0;text-align:left;margin-left:50.95pt;margin-top:55.15pt;width:62.2pt;height:15pt;z-index:25177600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r6xhAAIAANgDAAAOAAAAZHJzL2Uyb0RvYy54bWysU11v2yAUfZ+0/4B4X+y4S+NYcaqtXadJ&#10;3YfU7gcQjGM04DIgsbNf3wuO06h7m+YHdM3lHu4597C+GbQiB+G8BFPT+SynRBgOjTS7mv58un9X&#10;UuIDMw1TYERNj8LTm83bN+veVqKADlQjHEEQ46ve1rQLwVZZ5nknNPMzsMJgsgWnWcBft8sax3pE&#10;1yor8vw668E11gEX3uPu3Zikm4TftoKH723rRSCqpthbSKtL6zau2WbNqp1jtpP81Ab7hy40kwYv&#10;PUPdscDI3sm/oLTkDjy0YcZBZ9C2kovEAdnM81dsHjtmReKC4nh7lsn/P1j+7fDDEdng7MpFUV5f&#10;rZZLSgzTOKsnMQTyEQZSRJl66ys8/WjxfBhwG0sSZW8fgP/yxMBtx8xOfHAO+k6wBtucx8rsonTE&#10;8RFk23+FBq9h+wAJaGidjhqiKgTRcVzH84hiKxw3l+Vq9R4zHFPzVb7I0wgzVk3F1vnwWYAmMaip&#10;QwckcHZ48CE2w6rpSLzLwL1UKrlAGdLXdLUoFqngIqNlQJMqqWta5vEbbRM5fjJNKg5MqjHGC5Q5&#10;kY48R8Zh2A5J5uJqEnMLzRFlcDCaEh8RBh24P5T0aMia+t975gQl6otBKaN7p8BNwXYKmOFYWtNA&#10;yRjehuTySX60T+J+snr05+V/6vflQW6eAQAA//8DAFBLAwQUAAYACAAAACEAwx8c5d0AAAALAQAA&#10;DwAAAGRycy9kb3ducmV2LnhtbExPQU7DMBC8I/EHa5G4UTsBRTTEqSoEJyREGg4cnWSbWI3XIXbb&#10;8HuWE73NzI5mZ4rN4kZxwjlYTxqSlQKB1PrOUq/hs369ewQRoqHOjJ5Qww8G2JTXV4XJO3+mCk+7&#10;2AsOoZAbDUOMUy5laAd0Jqz8hMS3vZ+diUznXnazOXO4G2WqVCadscQfBjPh84DtYXd0GrZfVL3Y&#10;7/fmo9pXtq7Xit6yg9a3N8v2CUTEJf6b4a8+V4eSOzX+SF0QI3OVrNnKIFH3INiRphmDhpUHVmRZ&#10;yMsN5S8AAAD//wMAUEsBAi0AFAAGAAgAAAAhALaDOJL+AAAA4QEAABMAAAAAAAAAAAAAAAAAAAAA&#10;AFtDb250ZW50X1R5cGVzXS54bWxQSwECLQAUAAYACAAAACEAOP0h/9YAAACUAQAACwAAAAAAAAAA&#10;AAAAAAAvAQAAX3JlbHMvLnJlbHNQSwECLQAUAAYACAAAACEA0K+sYQACAADYAwAADgAAAAAAAAAA&#10;AAAAAAAuAgAAZHJzL2Uyb0RvYy54bWxQSwECLQAUAAYACAAAACEAwx8c5d0AAAALAQAADwAAAAAA&#10;AAAAAAAAAABaBAAAZHJzL2Rvd25yZXYueG1sUEsFBgAAAAAEAAQA8wAAAGQFAAAAAA==&#10;" filled="f" stroked="f">
                      <v:textbox inset="0,0,0,0">
                        <w:txbxContent>
                          <w:p w14:paraId="4E2BC146" w14:textId="77777777" w:rsidR="005E46E8" w:rsidRPr="004F0014" w:rsidRDefault="00037501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20"/>
                                <w:szCs w:val="22"/>
                                <w:lang w:val="en-PH"/>
                              </w:rPr>
                            </w:pPr>
                            <w:r w:rsidRPr="004F0014">
                              <w:rPr>
                                <w:rFonts w:ascii="Dubai" w:hAnsi="Dubai" w:cs="Dubai"/>
                                <w:b/>
                                <w:bCs/>
                                <w:sz w:val="20"/>
                                <w:szCs w:val="22"/>
                                <w:rtl/>
                                <w:lang w:val="ar"/>
                              </w:rPr>
                              <w:t>السجل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B6698C">
              <w:rPr>
                <w:rFonts w:cs="Dubai"/>
                <w:noProof/>
              </w:rPr>
              <w:drawing>
                <wp:inline distT="0" distB="0" distL="0" distR="0" wp14:anchorId="179042E1" wp14:editId="14627FF7">
                  <wp:extent cx="1483360" cy="1483360"/>
                  <wp:effectExtent l="0" t="0" r="2540" b="2540"/>
                  <wp:docPr id="964686071" name="Picture 964686071" descr="وثيقة معلومات ومستند سجلات ورسم بياني شريط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4686071" name="Picture 964686071" descr="وثيقة معلومات ومستند سجلات ورسم بياني شريطي."/>
                          <pic:cNvPicPr/>
                        </pic:nvPicPr>
                        <pic:blipFill>
                          <a:blip r:embed="rId1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5082C16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البيانات</w:t>
            </w:r>
          </w:p>
          <w:p w14:paraId="55904964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عندما نتحدث عن البيانات، نعني:</w:t>
            </w:r>
          </w:p>
          <w:p w14:paraId="1B5C75D8" w14:textId="77777777" w:rsidR="00971D1A" w:rsidRPr="00B6698C" w:rsidRDefault="00037501" w:rsidP="00B6698C">
            <w:pPr>
              <w:pStyle w:val="ListParagraph"/>
              <w:numPr>
                <w:ilvl w:val="0"/>
                <w:numId w:val="10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الحقائق</w:t>
            </w:r>
          </w:p>
          <w:p w14:paraId="4521A441" w14:textId="77777777" w:rsidR="00971D1A" w:rsidRPr="00B6698C" w:rsidRDefault="00037501" w:rsidP="00B6698C">
            <w:pPr>
              <w:pStyle w:val="ListParagraph"/>
              <w:numPr>
                <w:ilvl w:val="0"/>
                <w:numId w:val="10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المعلومات</w:t>
            </w:r>
          </w:p>
          <w:p w14:paraId="36A721B6" w14:textId="77777777" w:rsidR="00971D1A" w:rsidRPr="00B6698C" w:rsidRDefault="00037501" w:rsidP="00B6698C">
            <w:pPr>
              <w:pStyle w:val="ListParagraph"/>
              <w:numPr>
                <w:ilvl w:val="0"/>
                <w:numId w:val="10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السجلات.</w:t>
            </w:r>
          </w:p>
        </w:tc>
      </w:tr>
      <w:tr w:rsidR="004F407F" w:rsidRPr="00B6698C" w14:paraId="72F2658E" w14:textId="77777777" w:rsidTr="0017610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9F4892A" w14:textId="77777777" w:rsidR="006A03A0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1D3F27C" wp14:editId="5B0A4B06">
                  <wp:extent cx="1482725" cy="1482725"/>
                  <wp:effectExtent l="0" t="0" r="3175" b="3175"/>
                  <wp:docPr id="506938762" name="Picture 506938762" descr="شخص يشير إلى نفسه ويرفع يده أمام شخصين آخري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06938762" name="Picture 506938762" descr="شخص يشير إلى نفسه ويرفع يده أمام شخصين آخرين."/>
                          <pic:cNvPicPr/>
                        </pic:nvPicPr>
                        <pic:blipFill>
                          <a:blip r:embed="rId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53EFA82" w14:textId="77777777" w:rsidR="006A03A0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تعريف الذات</w:t>
            </w:r>
          </w:p>
          <w:p w14:paraId="2C1D166F" w14:textId="77777777" w:rsidR="006A03A0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عندما تُعرِّف نفسك بشكل ما، فأنت تقول أنك تنتمي إلى مجموعة معينة من الأشخاص.</w:t>
            </w:r>
          </w:p>
        </w:tc>
      </w:tr>
      <w:tr w:rsidR="004F407F" w:rsidRPr="00B6698C" w14:paraId="27EB833E" w14:textId="77777777" w:rsidTr="0017610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82EF27E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4ED0610" wp14:editId="040E6856">
                  <wp:extent cx="1482725" cy="1482725"/>
                  <wp:effectExtent l="0" t="0" r="3175" b="3175"/>
                  <wp:docPr id="1830485765" name="Picture 1830485765" descr="مجموعة من الأشخاص وسهم منحني حولهم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30485765" name="Picture 1830485765" descr="مجموعة من الأشخاص وسهم منحني حولهم."/>
                          <pic:cNvPicPr/>
                        </pic:nvPicPr>
                        <pic:blipFill>
                          <a:blip r:embed="rId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C19B9FF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الشمولية</w:t>
            </w:r>
          </w:p>
          <w:p w14:paraId="22012688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عندما يكون شيء ما شمولياً، فهذا يعني أن الجميع:</w:t>
            </w:r>
          </w:p>
          <w:p w14:paraId="21300068" w14:textId="77777777" w:rsidR="00971D1A" w:rsidRPr="00B6698C" w:rsidRDefault="00037501" w:rsidP="00B6698C">
            <w:pPr>
              <w:pStyle w:val="ListParagraph"/>
              <w:numPr>
                <w:ilvl w:val="0"/>
                <w:numId w:val="8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يمكن أن يشارك </w:t>
            </w:r>
          </w:p>
          <w:p w14:paraId="498C56D2" w14:textId="77777777" w:rsidR="00971D1A" w:rsidRPr="00B6698C" w:rsidRDefault="00037501" w:rsidP="00B6698C">
            <w:pPr>
              <w:pStyle w:val="ListParagraph"/>
              <w:numPr>
                <w:ilvl w:val="0"/>
                <w:numId w:val="8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يشعرون وكأنهم ينتمون.</w:t>
            </w:r>
          </w:p>
        </w:tc>
      </w:tr>
      <w:tr w:rsidR="004F407F" w:rsidRPr="00B6698C" w14:paraId="3CB50058" w14:textId="77777777" w:rsidTr="0017610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116A9E8" w14:textId="77777777" w:rsidR="00971D1A" w:rsidRPr="00B6698C" w:rsidRDefault="00037501" w:rsidP="00B6698C">
            <w:pPr>
              <w:pStyle w:val="Image"/>
              <w:spacing w:before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lastRenderedPageBreak/>
              <w:drawing>
                <wp:inline distT="0" distB="0" distL="0" distR="0" wp14:anchorId="37C55A86" wp14:editId="292E91C2">
                  <wp:extent cx="1482725" cy="1482725"/>
                  <wp:effectExtent l="0" t="0" r="3175" b="3175"/>
                  <wp:docPr id="992650153" name="Picture 992650153" descr="مترجم شفهي يتحدث مع شخصين آخرين. وفوقهم توجد فقاعة كلام تظهر لغة أخرى غير الإنجليز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92650153" name="Picture 992650153" descr="مترجم شفهي يتحدث مع شخصين آخرين. وفوقهم توجد فقاعة كلام تظهر لغة أخرى غير الإنجليزية."/>
                          <pic:cNvPicPr/>
                        </pic:nvPicPr>
                        <pic:blipFill>
                          <a:blip r:embed="rId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D80EE97" w14:textId="3E968999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 xml:space="preserve">مترجم </w:t>
            </w:r>
            <w:r w:rsidR="007B77E4">
              <w:rPr>
                <w:rFonts w:cs="Dubai" w:hint="cs"/>
                <w:bCs/>
                <w:rtl/>
                <w:lang w:val="ar"/>
              </w:rPr>
              <w:t>شفهي</w:t>
            </w:r>
          </w:p>
          <w:p w14:paraId="464DF15E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المترجم الشفهي هو الشخص الذي:</w:t>
            </w:r>
          </w:p>
          <w:p w14:paraId="37318D2C" w14:textId="77777777" w:rsidR="00707F69" w:rsidRPr="00B6698C" w:rsidRDefault="00037501" w:rsidP="00B6698C">
            <w:pPr>
              <w:pStyle w:val="ListParagraph"/>
              <w:numPr>
                <w:ilvl w:val="0"/>
                <w:numId w:val="11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يستخدم لغتك</w:t>
            </w:r>
          </w:p>
          <w:p w14:paraId="0301ABA7" w14:textId="77777777" w:rsidR="00707F69" w:rsidRPr="00B6698C" w:rsidRDefault="00037501" w:rsidP="00B6698C">
            <w:pPr>
              <w:pStyle w:val="ListParagraph"/>
              <w:numPr>
                <w:ilvl w:val="0"/>
                <w:numId w:val="11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يساعدك على التواصل مع الآخرين</w:t>
            </w:r>
          </w:p>
          <w:p w14:paraId="7222D0E6" w14:textId="77777777" w:rsidR="00971D1A" w:rsidRPr="00B6698C" w:rsidRDefault="00037501" w:rsidP="00B6698C">
            <w:pPr>
              <w:pStyle w:val="ListParagraph"/>
              <w:numPr>
                <w:ilvl w:val="0"/>
                <w:numId w:val="11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يساعدك على فهم ما يقوله شخص ما.</w:t>
            </w:r>
          </w:p>
        </w:tc>
      </w:tr>
      <w:tr w:rsidR="004F407F" w:rsidRPr="00B6698C" w14:paraId="519A9A28" w14:textId="77777777" w:rsidTr="0017610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6DAF309" w14:textId="77777777" w:rsidR="00C06564" w:rsidRPr="00B6698C" w:rsidRDefault="00037501" w:rsidP="00B6698C">
            <w:pPr>
              <w:pStyle w:val="Image"/>
              <w:spacing w:before="36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7A9A9976" wp14:editId="17FE49D7">
                  <wp:extent cx="1482725" cy="1482725"/>
                  <wp:effectExtent l="0" t="0" r="3175" b="3175"/>
                  <wp:docPr id="747644267" name="Picture 747644267" descr="مخطط NDIA وكتابة بالقلم في خطة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7644267" name="Picture 747644267" descr="مخطط NDIA وكتابة بالقلم في خطة NDIS."/>
                          <pic:cNvPicPr/>
                        </pic:nvPicPr>
                        <pic:blipFill>
                          <a:blip r:embed="rId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8AA4330" w14:textId="302979C4" w:rsidR="00C06564" w:rsidRPr="00B6698C" w:rsidRDefault="007B77E4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>
              <w:rPr>
                <w:rFonts w:cs="Dubai" w:hint="cs"/>
                <w:bCs/>
                <w:rtl/>
                <w:lang w:val="ar"/>
              </w:rPr>
              <w:t>مخطِط</w:t>
            </w:r>
            <w:r w:rsidRPr="00B6698C">
              <w:rPr>
                <w:rFonts w:cs="Dubai"/>
                <w:bCs/>
                <w:rtl/>
                <w:lang w:val="ar"/>
              </w:rPr>
              <w:t xml:space="preserve"> </w:t>
            </w:r>
            <w:r w:rsidRPr="00D917D5">
              <w:rPr>
                <w:rFonts w:cs="FS Me Pro"/>
                <w:bCs/>
                <w:rtl/>
                <w:lang w:val="ar"/>
              </w:rPr>
              <w:t>NDIA</w:t>
            </w:r>
          </w:p>
          <w:p w14:paraId="56E054A3" w14:textId="77777777" w:rsidR="00C06564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مخطِط </w:t>
            </w:r>
            <w:r w:rsidRPr="00D917D5">
              <w:rPr>
                <w:rFonts w:cs="FS Me Pro"/>
                <w:rtl/>
                <w:lang w:val="ar"/>
              </w:rPr>
              <w:t>NDIA</w:t>
            </w:r>
            <w:r w:rsidRPr="00B6698C">
              <w:rPr>
                <w:rFonts w:cs="Dubai"/>
                <w:rtl/>
                <w:lang w:val="ar"/>
              </w:rPr>
              <w:t xml:space="preserve"> هو شخص:</w:t>
            </w:r>
          </w:p>
          <w:p w14:paraId="771BE700" w14:textId="77777777" w:rsidR="00C06564" w:rsidRPr="00B6698C" w:rsidRDefault="00037501" w:rsidP="00B6698C">
            <w:pPr>
              <w:pStyle w:val="ListParagraph"/>
              <w:numPr>
                <w:ilvl w:val="0"/>
                <w:numId w:val="1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يضع خططًا جديدة</w:t>
            </w:r>
          </w:p>
          <w:p w14:paraId="0479D986" w14:textId="77777777" w:rsidR="00C06564" w:rsidRPr="00B6698C" w:rsidRDefault="00037501" w:rsidP="00B6698C">
            <w:pPr>
              <w:pStyle w:val="ListParagraph"/>
              <w:numPr>
                <w:ilvl w:val="0"/>
                <w:numId w:val="1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يغير الخطط.</w:t>
            </w:r>
          </w:p>
        </w:tc>
      </w:tr>
      <w:tr w:rsidR="004F407F" w:rsidRPr="00B6698C" w14:paraId="64A80D98" w14:textId="77777777" w:rsidTr="0017610E">
        <w:trPr>
          <w:gridAfter w:val="1"/>
          <w:wAfter w:w="114" w:type="dxa"/>
          <w:trHeight w:val="21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318DE61" w14:textId="77777777" w:rsidR="00971D1A" w:rsidRPr="00B6698C" w:rsidRDefault="00037501" w:rsidP="00B6698C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11638E42" wp14:editId="33552297">
                  <wp:extent cx="1482725" cy="1482725"/>
                  <wp:effectExtent l="0" t="0" r="3175" b="3175"/>
                  <wp:docPr id="864306986" name="Picture 864306986" descr="شريك NDIS يحمل وثيقة أمام مبنى إداري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4306986" name="Picture 864306986" descr="شريك NDIS يحمل وثيقة أمام مبنى إداري.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C17EDA7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 xml:space="preserve">شركاء </w:t>
            </w:r>
            <w:r w:rsidRPr="00D917D5">
              <w:rPr>
                <w:rFonts w:cs="FS Me Pro"/>
                <w:bCs/>
                <w:rtl/>
                <w:lang w:val="ar"/>
              </w:rPr>
              <w:t>NDIS</w:t>
            </w:r>
          </w:p>
          <w:p w14:paraId="1D050546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شركاء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هم الأشخاص الذين يساعدون الآخرين في العثور على الخدمات واستخدامها.</w:t>
            </w:r>
          </w:p>
        </w:tc>
      </w:tr>
      <w:tr w:rsidR="004F407F" w:rsidRPr="00B6698C" w14:paraId="5FF4CFFF" w14:textId="77777777" w:rsidTr="0017610E">
        <w:trPr>
          <w:gridAfter w:val="1"/>
          <w:wAfter w:w="114" w:type="dxa"/>
          <w:trHeight w:val="21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E1E5EC8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8048" behindDoc="0" locked="0" layoutInCell="1" allowOverlap="1" wp14:anchorId="641CBF90" wp14:editId="72AD09ED">
                      <wp:simplePos x="0" y="0"/>
                      <wp:positionH relativeFrom="column">
                        <wp:posOffset>301625</wp:posOffset>
                      </wp:positionH>
                      <wp:positionV relativeFrom="paragraph">
                        <wp:posOffset>1117600</wp:posOffset>
                      </wp:positionV>
                      <wp:extent cx="892175" cy="304800"/>
                      <wp:effectExtent l="0" t="0" r="3175" b="0"/>
                      <wp:wrapNone/>
                      <wp:docPr id="1796022890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9DFA3E0" w14:textId="77777777" w:rsidR="005E46E8" w:rsidRPr="004F0014" w:rsidRDefault="00037501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lang w:val="en-PH"/>
                                    </w:rPr>
                                  </w:pPr>
                                  <w:r w:rsidRPr="004F0014">
                                    <w:rPr>
                                      <w:rFonts w:ascii="Dubai" w:hAnsi="Dubai" w:cs="Dubai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 xml:space="preserve">لجنة </w:t>
                                  </w:r>
                                  <w:r w:rsidRPr="004F0014">
                                    <w:rPr>
                                      <w:rFonts w:cs="FS Me Pro"/>
                                      <w:b/>
                                      <w:bCs/>
                                      <w:rtl/>
                                      <w:lang w:val="ar"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41CBF90" id="_x0000_s1050" type="#_x0000_t202" alt="&quot;&quot;" style="position:absolute;left:0;text-align:left;margin-left:23.75pt;margin-top:88pt;width:70.25pt;height:24pt;z-index:25177804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Vpip/wEAANgDAAAOAAAAZHJzL2Uyb0RvYy54bWysU9uO2yAQfa/Uf0C8N3bczW5ixVm1u92q&#10;0vYi7fYDCOAYFRgKJHb69TvgOI3at6p+QGOGOTPncFjfDkaTg/RBgW3ofFZSIi0Hoeyuod+fH94s&#10;KQmRWcE0WNnQowz0dvP61bp3taygAy2kJwhiQ927hnYxurooAu+kYWEGTlpMtuANi/jrd4XwrEd0&#10;o4uqLK+LHrxwHrgMAXfvxyTdZPy2lTx+bdsgI9ENxdliXn1et2ktNmtW7zxzneKnMdg/TGGYstj0&#10;DHXPIiN7r/6CMop7CNDGGQdTQNsqLjMHZDMv/2Dz1DEnMxcUJ7izTOH/wfIvh2+eKIF3d7O6Lqtq&#10;uUKZLDN4V89yiOQ9DKRKMvUu1Hj6yeH5OOA2lmTKwT0C/xGIhbuO2Z185z30nWQCx5ynyuKidMQJ&#10;CWTbfwaBbdg+QgYaWm+ShqgKQXSc43i+ojQKx83lqprfLCjhmHpbXi3LfIUFq6di50P8KMGQFDTU&#10;owMyODs8hpiGYfV0JPWy8KC0zi7QlvQNXS2qRS64yBgV0aRaGexfpm+0TeL4wYpcHJnSY4wNtD2R&#10;TjxHxnHYDlnm6moScwviiDJ4GE2JjwiDDvwvSno0ZEPDzz3zkhL9yaKUyb1T4KdgOwXMcixtaKRk&#10;DO9idvkkP9oncz9ZPfnz8j/P+/tBbl4AAAD//wMAUEsDBBQABgAIAAAAIQAwVPil3wAAAAoBAAAP&#10;AAAAZHJzL2Rvd25yZXYueG1sTI/BTsMwEETvSPyDtUjcqE1U0jSNU1UITkiINBw4OrGbWI3XIXbb&#10;8PdsT3Db3RnNvim2sxvY2UzBepTwuBDADLZeW+wkfNavDxmwEBVqNXg0En5MgG15e1OoXPsLVua8&#10;jx2jEAy5ktDHOOach7Y3ToWFHw2SdvCTU5HWqeN6UhcKdwNPhEi5UxbpQ69G89yb9rg/OQm7L6xe&#10;7Pd781EdKlvXa4Fv6VHK+7t5twEWzRz/zHDFJ3QoianxJ9SBDRKWqydy0n2VUqerIctoaCQkyVIA&#10;Lwv+v0L5CwAA//8DAFBLAQItABQABgAIAAAAIQC2gziS/gAAAOEBAAATAAAAAAAAAAAAAAAAAAAA&#10;AABbQ29udGVudF9UeXBlc10ueG1sUEsBAi0AFAAGAAgAAAAhADj9If/WAAAAlAEAAAsAAAAAAAAA&#10;AAAAAAAALwEAAF9yZWxzLy5yZWxzUEsBAi0AFAAGAAgAAAAhAO1WmKn/AQAA2AMAAA4AAAAAAAAA&#10;AAAAAAAALgIAAGRycy9lMm9Eb2MueG1sUEsBAi0AFAAGAAgAAAAhADBU+KXfAAAACgEAAA8AAAAA&#10;AAAAAAAAAAAAWQQAAGRycy9kb3ducmV2LnhtbFBLBQYAAAAABAAEAPMAAABlBQAAAAA=&#10;" filled="f" stroked="f">
                      <v:textbox inset="0,0,0,0">
                        <w:txbxContent>
                          <w:p w14:paraId="19DFA3E0" w14:textId="77777777" w:rsidR="005E46E8" w:rsidRPr="004F0014" w:rsidRDefault="00037501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lang w:val="en-PH"/>
                              </w:rPr>
                            </w:pPr>
                            <w:r w:rsidRPr="004F0014">
                              <w:rPr>
                                <w:rFonts w:ascii="Dubai" w:hAnsi="Dubai" w:cs="Dubai"/>
                                <w:b/>
                                <w:bCs/>
                                <w:rtl/>
                                <w:lang w:val="ar"/>
                              </w:rPr>
                              <w:t xml:space="preserve">لجنة </w:t>
                            </w:r>
                            <w:r w:rsidRPr="004F0014">
                              <w:rPr>
                                <w:rFonts w:cs="FS Me Pro"/>
                                <w:b/>
                                <w:bCs/>
                                <w:rtl/>
                                <w:lang w:val="ar"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B6698C">
              <w:rPr>
                <w:rFonts w:cs="Dubai"/>
                <w:noProof/>
              </w:rPr>
              <w:drawing>
                <wp:inline distT="0" distB="0" distL="0" distR="0" wp14:anchorId="6ABC5176" wp14:editId="558E19E5">
                  <wp:extent cx="1522095" cy="1522095"/>
                  <wp:effectExtent l="0" t="0" r="1905" b="1905"/>
                  <wp:docPr id="1473594973" name="Picture 1473594973" descr="3 أشخاص خلف مقعد مكتوب عليه «لجنة NDIS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73594973" name="Picture 1473594973" descr="3 أشخاص خلف مقعد مكتوب عليه «لجنة NDIS»."/>
                          <pic:cNvPicPr/>
                        </pic:nvPicPr>
                        <pic:blipFill>
                          <a:blip r:embed="rId6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E26DAFA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 xml:space="preserve">لجنة الجودة والضمانات في </w:t>
            </w:r>
            <w:r w:rsidRPr="00D917D5">
              <w:rPr>
                <w:rFonts w:cs="FS Me Pro"/>
                <w:bCs/>
                <w:rtl/>
                <w:lang w:val="ar"/>
              </w:rPr>
              <w:t>NDIS</w:t>
            </w:r>
            <w:r w:rsidRPr="00B6698C">
              <w:rPr>
                <w:rFonts w:cs="Dubai"/>
                <w:bCs/>
                <w:rtl/>
                <w:lang w:val="ar"/>
              </w:rPr>
              <w:t xml:space="preserve"> (مفوضية </w:t>
            </w:r>
            <w:r w:rsidRPr="00D917D5">
              <w:rPr>
                <w:rFonts w:cs="FS Me Pro"/>
                <w:bCs/>
                <w:rtl/>
                <w:lang w:val="ar"/>
              </w:rPr>
              <w:t>NDIS</w:t>
            </w:r>
            <w:r w:rsidRPr="00B6698C">
              <w:rPr>
                <w:rFonts w:cs="Dubai"/>
                <w:bCs/>
                <w:rtl/>
                <w:lang w:val="ar"/>
              </w:rPr>
              <w:t>)</w:t>
            </w:r>
          </w:p>
          <w:p w14:paraId="03AB64C4" w14:textId="7C8B1335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تتأكد لجنة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 xml:space="preserve"> من</w:t>
            </w:r>
            <w:r w:rsidR="006E226E">
              <w:rPr>
                <w:rFonts w:cs="Dubai" w:hint="cs"/>
                <w:rtl/>
                <w:lang w:val="en-US" w:bidi="ar-EG"/>
              </w:rPr>
              <w:t xml:space="preserve"> أن</w:t>
            </w:r>
            <w:r w:rsidRPr="00B6698C">
              <w:rPr>
                <w:rFonts w:cs="Dubai"/>
                <w:rtl/>
                <w:lang w:val="ar"/>
              </w:rPr>
              <w:t xml:space="preserve"> الأشخاص ذوي الإعاقة الذين يشاركون</w:t>
            </w:r>
            <w:r w:rsidR="004F0014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 xml:space="preserve">في </w:t>
            </w:r>
            <w:r w:rsidRPr="00D917D5">
              <w:rPr>
                <w:rFonts w:cs="FS Me Pro"/>
                <w:rtl/>
                <w:lang w:val="ar"/>
              </w:rPr>
              <w:t>NDIS</w:t>
            </w:r>
            <w:r w:rsidRPr="00B6698C">
              <w:rPr>
                <w:rFonts w:cs="Dubai"/>
                <w:rtl/>
                <w:lang w:val="ar"/>
              </w:rPr>
              <w:t>:</w:t>
            </w:r>
          </w:p>
          <w:p w14:paraId="614572AA" w14:textId="77777777" w:rsidR="00971D1A" w:rsidRPr="00B6698C" w:rsidRDefault="00037501" w:rsidP="00B6698C">
            <w:pPr>
              <w:pStyle w:val="ListParagraph"/>
              <w:numPr>
                <w:ilvl w:val="0"/>
                <w:numId w:val="7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آمنون </w:t>
            </w:r>
          </w:p>
          <w:p w14:paraId="404CDE31" w14:textId="77777777" w:rsidR="00971D1A" w:rsidRPr="00B6698C" w:rsidRDefault="00037501" w:rsidP="00B6698C">
            <w:pPr>
              <w:pStyle w:val="ListParagraph"/>
              <w:keepNext/>
              <w:numPr>
                <w:ilvl w:val="0"/>
                <w:numId w:val="7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يحصلون على خدمات جيدة.</w:t>
            </w:r>
          </w:p>
        </w:tc>
      </w:tr>
      <w:tr w:rsidR="004F407F" w:rsidRPr="00B6698C" w14:paraId="7C6587F3" w14:textId="77777777" w:rsidTr="0017610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DDC4D71" w14:textId="77777777" w:rsidR="00EB50E5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w:lastRenderedPageBreak/>
              <mc:AlternateContent>
                <mc:Choice Requires="wps">
                  <w:drawing>
                    <wp:anchor distT="45720" distB="45720" distL="114300" distR="114300" simplePos="0" relativeHeight="251780096" behindDoc="0" locked="0" layoutInCell="1" allowOverlap="1" wp14:anchorId="478453F6" wp14:editId="46B85D04">
                      <wp:simplePos x="0" y="0"/>
                      <wp:positionH relativeFrom="column">
                        <wp:posOffset>292100</wp:posOffset>
                      </wp:positionH>
                      <wp:positionV relativeFrom="paragraph">
                        <wp:posOffset>363855</wp:posOffset>
                      </wp:positionV>
                      <wp:extent cx="892175" cy="360045"/>
                      <wp:effectExtent l="0" t="0" r="3175" b="1905"/>
                      <wp:wrapNone/>
                      <wp:docPr id="202455595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6004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24728C3" w14:textId="77777777" w:rsidR="005E46E8" w:rsidRPr="004F0014" w:rsidRDefault="00037501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32"/>
                                      <w:szCs w:val="32"/>
                                      <w:lang w:val="en-PH"/>
                                    </w:rPr>
                                  </w:pPr>
                                  <w:r w:rsidRPr="004F0014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32"/>
                                      <w:szCs w:val="32"/>
                                      <w:rtl/>
                                      <w:lang w:val="ar"/>
                                    </w:rPr>
                                    <w:t>النتائج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78453F6" id="_x0000_s1051" type="#_x0000_t202" alt="&quot;&quot;" style="position:absolute;left:0;text-align:left;margin-left:23pt;margin-top:28.65pt;width:70.25pt;height:28.35pt;z-index:25178009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DqO8CgIAAPIDAAAOAAAAZHJzL2Uyb0RvYy54bWysU9uO2yAQfa/Uf0C8N3bceLux4qy2u92q&#10;0vYi7fYDMMYxKjAUSOz06zvgOBu1b1X9gMYMc2bO4bC5GbUiB+G8BFPT5SKnRBgOrTS7mn5/fnhz&#10;TYkPzLRMgRE1PQpPb7avX20GW4kCelCtcARBjK8GW9M+BFtlmee90MwvwAqDyQ6cZgF/3S5rHRsQ&#10;XausyPOrbADXWgdceI+791OSbhN+1wkevnadF4GomuJsIa0urU1cs+2GVTvHbC/5aQz2D1NoJg02&#10;PUPds8DI3sm/oLTkDjx0YcFBZ9B1kovEAdks8z/YPPXMisQFxfH2LJP/f7D8y+GbI7KtaZEXq7Is&#10;1+WKEsM03tWzGAN5DyMpokyD9RWefrJ4Poy4jdedKHv7CPyHJwbuemZ24tY5GHrBWhxzGSuzi9IJ&#10;x0eQZvgMLbZh+wAJaOycjhqiKgTR8bqO5yuKo3DcvF4Xy3clJRxTb6/yfFWmDqyai63z4aMATWJQ&#10;U4cOSODs8OhDHIZV85HYy8CDVCq5QBky1HRdFmUquMhoGdCkSmrsn8dvsk3k+MG0qTgwqaYYGyhz&#10;Ih15TozD2IyTzGngqEgD7RFlcDCZEh8RBj24X5QMaMia+p975gQl6pNBKaN758DNQTMHzHAsrWmg&#10;ZArvQnL5xPEWJe5kov/S+TQjGiupcnoE0bmX/+nUy1Pd/gYAAP//AwBQSwMEFAAGAAgAAAAhAMIv&#10;ucXfAAAACQEAAA8AAABkcnMvZG93bnJldi54bWxMj8FuwjAQRO+V+g/WVuqt2LQQaBoHoao9IVWE&#10;9NCjEy+JRbxOYwPp32NO5TarWc28yVaj7dgJB28cSZhOBDCk2mlDjYTv8vNpCcwHRVp1jlDCH3pY&#10;5fd3mUq1O1OBp11oWAwhnyoJbQh9yrmvW7TKT1yPFL29G6wK8Rwargd1juG2489CJNwqQ7GhVT2+&#10;t1gfdkcrYf1DxYf5/aq2xb4wZfkqaJMcpHx8GNdvwAKO4f8ZrvgRHfLIVLkjac86CbMkTgkS5osX&#10;YFd/mcyBVVFMZwJ4nvHbBfkFAAD//wMAUEsBAi0AFAAGAAgAAAAhALaDOJL+AAAA4QEAABMAAAAA&#10;AAAAAAAAAAAAAAAAAFtDb250ZW50X1R5cGVzXS54bWxQSwECLQAUAAYACAAAACEAOP0h/9YAAACU&#10;AQAACwAAAAAAAAAAAAAAAAAvAQAAX3JlbHMvLnJlbHNQSwECLQAUAAYACAAAACEAnw6jvAoCAADy&#10;AwAADgAAAAAAAAAAAAAAAAAuAgAAZHJzL2Uyb0RvYy54bWxQSwECLQAUAAYACAAAACEAwi+5xd8A&#10;AAAJAQAADwAAAAAAAAAAAAAAAABkBAAAZHJzL2Rvd25yZXYueG1sUEsFBgAAAAAEAAQA8wAAAHAF&#10;AAAAAA==&#10;" filled="f" stroked="f">
                      <v:textbox inset="0,0,0,0">
                        <w:txbxContent>
                          <w:p w14:paraId="624728C3" w14:textId="77777777" w:rsidR="005E46E8" w:rsidRPr="004F0014" w:rsidRDefault="00037501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32"/>
                                <w:szCs w:val="32"/>
                                <w:lang w:val="en-PH"/>
                              </w:rPr>
                            </w:pPr>
                            <w:r w:rsidRPr="004F0014">
                              <w:rPr>
                                <w:rFonts w:ascii="Dubai" w:hAnsi="Dubai" w:cs="Dubai"/>
                                <w:b/>
                                <w:bCs/>
                                <w:sz w:val="32"/>
                                <w:szCs w:val="32"/>
                                <w:rtl/>
                                <w:lang w:val="ar"/>
                              </w:rPr>
                              <w:t>النتائج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B6698C">
              <w:rPr>
                <w:rFonts w:cs="Dubai"/>
                <w:noProof/>
              </w:rPr>
              <w:drawing>
                <wp:inline distT="0" distB="0" distL="0" distR="0" wp14:anchorId="2312C213" wp14:editId="21AC11B2">
                  <wp:extent cx="1482725" cy="1482725"/>
                  <wp:effectExtent l="0" t="0" r="3175" b="3175"/>
                  <wp:docPr id="1667349812" name="Picture 1667349812" descr="وثيقة نتائج تعرض قائمة بعلامة صح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67349812" name="Picture 1667349812" descr="وثيقة نتائج تعرض قائمة بعلامة صح."/>
                          <pic:cNvPicPr/>
                        </pic:nvPicPr>
                        <pic:blipFill>
                          <a:blip r:embed="rId19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793BFCB" w14:textId="77777777" w:rsidR="00EB50E5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النتائج</w:t>
            </w:r>
          </w:p>
          <w:p w14:paraId="1A319D20" w14:textId="77777777" w:rsidR="00EB50E5" w:rsidRPr="00B6698C" w:rsidRDefault="00037501" w:rsidP="00B6698C">
            <w:pPr>
              <w:keepNext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النتائج هي الطرق التي يغير بها عملنا حياة الناس.</w:t>
            </w:r>
          </w:p>
        </w:tc>
      </w:tr>
      <w:tr w:rsidR="004F407F" w:rsidRPr="00B6698C" w14:paraId="7BF9332F" w14:textId="77777777" w:rsidTr="0017610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E1D5F60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612F9561" wp14:editId="7982A185">
                  <wp:extent cx="1440000" cy="1440000"/>
                  <wp:effectExtent l="0" t="0" r="8255" b="8255"/>
                  <wp:docPr id="154398856" name="Picture 154398856" descr="أيقونة مشارك تعرض مجموعة من المشاركين. 2 يرفعان أيديهم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398856" name="Picture 154398856" descr="أيقونة مشارك تعرض مجموعة من المشاركين. 2 يرفعان أيديهما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7E0C782" w14:textId="71368AE5" w:rsidR="00971D1A" w:rsidRPr="00697DFE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  <w:lang w:val="en-US" w:bidi="ar-EG"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المشارك</w:t>
            </w:r>
            <w:r w:rsidR="006E226E">
              <w:rPr>
                <w:rFonts w:cs="Dubai" w:hint="cs"/>
                <w:bCs/>
                <w:rtl/>
                <w:lang w:val="ar"/>
              </w:rPr>
              <w:t>و</w:t>
            </w:r>
            <w:r w:rsidRPr="00B6698C">
              <w:rPr>
                <w:rFonts w:cs="Dubai"/>
                <w:bCs/>
                <w:rtl/>
                <w:lang w:val="ar"/>
              </w:rPr>
              <w:t xml:space="preserve">ن من خلفيات </w:t>
            </w:r>
            <w:r w:rsidR="006E226E">
              <w:rPr>
                <w:rFonts w:cs="Dubai" w:hint="cs"/>
                <w:bCs/>
                <w:lang w:val="ar"/>
              </w:rPr>
              <w:t>CALD</w:t>
            </w:r>
          </w:p>
          <w:p w14:paraId="755293B3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Style w:val="Strong"/>
                <w:rFonts w:cs="Dubai"/>
                <w:b w:val="0"/>
                <w:bCs w:val="0"/>
                <w:color w:val="auto"/>
                <w:rtl/>
                <w:lang w:val="ar"/>
              </w:rPr>
              <w:t xml:space="preserve">المشاركون هم الأشخاص ذوي الإعاقة الذين يشاركون في </w:t>
            </w:r>
            <w:r w:rsidRPr="00D917D5">
              <w:rPr>
                <w:rStyle w:val="Strong"/>
                <w:rFonts w:cs="FS Me Pro"/>
                <w:b w:val="0"/>
                <w:bCs w:val="0"/>
                <w:color w:val="auto"/>
                <w:rtl/>
                <w:lang w:val="ar"/>
              </w:rPr>
              <w:t>NDIS</w:t>
            </w:r>
            <w:r w:rsidRPr="00B6698C">
              <w:rPr>
                <w:rStyle w:val="Strong"/>
                <w:rFonts w:cs="Dubai"/>
                <w:b w:val="0"/>
                <w:bCs w:val="0"/>
                <w:color w:val="auto"/>
                <w:rtl/>
                <w:lang w:val="ar"/>
              </w:rPr>
              <w:t>.</w:t>
            </w:r>
          </w:p>
        </w:tc>
      </w:tr>
      <w:tr w:rsidR="004F407F" w:rsidRPr="00B6698C" w14:paraId="0C9E3B47" w14:textId="77777777" w:rsidTr="0017610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22D8757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237B721D" wp14:editId="51D593AF">
                  <wp:extent cx="1440000" cy="1440000"/>
                  <wp:effectExtent l="0" t="0" r="8255" b="8255"/>
                  <wp:docPr id="597583069" name="Picture 597583069" descr="3 مقدمي خدمة. أحدهم يرتدي سماعة الطبيب. وآخر يحمل وثيق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97583069" name="Picture 597583069" descr="3 مقدمي خدمة. أحدهم يرتدي سماعة الطبيب. وآخر يحمل وثيق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47ADD26C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مقدمو الخدمة</w:t>
            </w:r>
          </w:p>
          <w:p w14:paraId="726E4D73" w14:textId="74209ECB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يدعم مقدمو الخدمة الأشخاص ذوي الإعاقة من خلال</w:t>
            </w:r>
            <w:r w:rsidR="004F0014">
              <w:rPr>
                <w:rFonts w:cs="Dubai"/>
                <w:lang w:val="ar"/>
              </w:rPr>
              <w:br/>
            </w:r>
            <w:r w:rsidRPr="00B6698C">
              <w:rPr>
                <w:rFonts w:cs="Dubai"/>
                <w:rtl/>
                <w:lang w:val="ar"/>
              </w:rPr>
              <w:t>تقديم خدمة.</w:t>
            </w:r>
          </w:p>
        </w:tc>
      </w:tr>
      <w:tr w:rsidR="004F407F" w:rsidRPr="00B6698C" w14:paraId="27EE74A4" w14:textId="77777777" w:rsidTr="0017610E">
        <w:trPr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D54C812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098F6F8D" wp14:editId="5EB738EE">
                  <wp:extent cx="1483200" cy="1112400"/>
                  <wp:effectExtent l="0" t="0" r="3175" b="0"/>
                  <wp:docPr id="1349261577" name="Picture 1349261577" descr="مجموعة من اللاجئين يحملون أمتعتهم عبر الصحراء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49261577" name="Picture 1349261577" descr="مجموعة من اللاجئين يحملون أمتعتهم عبر الصحراء."/>
                          <pic:cNvPicPr/>
                        </pic:nvPicPr>
                        <pic:blipFill>
                          <a:blip r:embed="rId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3641" t="12183" r="36" b="143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</w:tcPr>
          <w:p w14:paraId="288C13A3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اللاجئ</w:t>
            </w:r>
          </w:p>
          <w:p w14:paraId="20DA176E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اللاجئ هو شخص مجبر على مغادرة بلده:</w:t>
            </w:r>
          </w:p>
          <w:p w14:paraId="69C187D0" w14:textId="77777777" w:rsidR="00971D1A" w:rsidRPr="00B6698C" w:rsidRDefault="00037501" w:rsidP="00B6698C">
            <w:pPr>
              <w:pStyle w:val="ListParagraph"/>
              <w:numPr>
                <w:ilvl w:val="0"/>
                <w:numId w:val="9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بسبب العنف </w:t>
            </w:r>
          </w:p>
          <w:p w14:paraId="408420E3" w14:textId="77777777" w:rsidR="00971D1A" w:rsidRPr="00B6698C" w:rsidRDefault="00037501" w:rsidP="00B6698C">
            <w:pPr>
              <w:pStyle w:val="ListParagraph"/>
              <w:numPr>
                <w:ilvl w:val="0"/>
                <w:numId w:val="9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حتى يتمكن من البقاء بأمان.</w:t>
            </w:r>
          </w:p>
        </w:tc>
      </w:tr>
    </w:tbl>
    <w:p w14:paraId="01FD78B2" w14:textId="77777777" w:rsidR="009455E9" w:rsidRPr="00B6698C" w:rsidRDefault="00037501" w:rsidP="00B6698C">
      <w:pPr>
        <w:spacing w:line="240" w:lineRule="auto"/>
        <w:rPr>
          <w:rFonts w:cs="Dubai"/>
        </w:rPr>
      </w:pPr>
      <w:r w:rsidRPr="00B6698C">
        <w:rPr>
          <w:rFonts w:cs="Dubai"/>
        </w:rPr>
        <w:br w:type="page"/>
      </w:r>
    </w:p>
    <w:tbl>
      <w:tblPr>
        <w:tblStyle w:val="Style1"/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4F407F" w:rsidRPr="00B6698C" w14:paraId="0018A6FA" w14:textId="77777777" w:rsidTr="0017610E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40BF238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B6698C">
              <w:rPr>
                <w:rFonts w:cs="Dubai"/>
                <w:noProof/>
              </w:rPr>
              <w:lastRenderedPageBreak/>
              <mc:AlternateContent>
                <mc:Choice Requires="wps">
                  <w:drawing>
                    <wp:anchor distT="45720" distB="45720" distL="114300" distR="114300" simplePos="0" relativeHeight="251782144" behindDoc="0" locked="0" layoutInCell="1" allowOverlap="1" wp14:anchorId="360FF1F5" wp14:editId="6E55F75D">
                      <wp:simplePos x="0" y="0"/>
                      <wp:positionH relativeFrom="column">
                        <wp:posOffset>257810</wp:posOffset>
                      </wp:positionH>
                      <wp:positionV relativeFrom="paragraph">
                        <wp:posOffset>410210</wp:posOffset>
                      </wp:positionV>
                      <wp:extent cx="892175" cy="340360"/>
                      <wp:effectExtent l="0" t="0" r="3175" b="2540"/>
                      <wp:wrapNone/>
                      <wp:docPr id="190218068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4036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4DD7BB9" w14:textId="77777777" w:rsidR="005E46E8" w:rsidRPr="007138E6" w:rsidRDefault="00037501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32"/>
                                      <w:szCs w:val="32"/>
                                      <w:lang w:val="en-PH"/>
                                    </w:rPr>
                                  </w:pPr>
                                  <w:r w:rsidRPr="007138E6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32"/>
                                      <w:szCs w:val="32"/>
                                      <w:rtl/>
                                      <w:lang w:val="ar"/>
                                    </w:rPr>
                                    <w:t>الحقوق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60FF1F5" id="_x0000_s1052" type="#_x0000_t202" alt="&quot;&quot;" style="position:absolute;left:0;text-align:left;margin-left:20.3pt;margin-top:32.3pt;width:70.25pt;height:26.8pt;z-index:25178214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t8HMCwIAAPIDAAAOAAAAZHJzL2Uyb0RvYy54bWysU9uO2yAQfa/Uf0C8N3acJk2sOKvtbreq&#10;tL1Iu/0AjHGMCgwFEjv9+h1wnEbtW1U/oDEwZ+acOWxvBq3IUTgvwVR0PsspEYZDI82+ot+fH96s&#10;KfGBmYYpMKKiJ+Hpze71q21vS1FAB6oRjiCI8WVvK9qFYMss87wTmvkZWGHwsAWnWcBft88ax3pE&#10;1yor8nyV9eAa64AL73H3fjyku4TftoKHr23rRSCqothbSKtLax3XbLdl5d4x20l+boP9QxeaSYNF&#10;L1D3LDBycPIvKC25Aw9tmHHQGbSt5CJxQDbz/A82Tx2zInFBcby9yOT/Hyz/cvzmiGxwdpu8mK/z&#10;1XpBiWEaZ/UshkDew0CKKFNvfYm3nyzeDwNuY0qi7O0j8B+eGLjrmNmLW+eg7wRrsM15zMyuUkcc&#10;H0Hq/jM0WIYdAiSgoXU6aoiqEETHcZ0uI4qtcNxcb4r5uyUlHI8Wb/PFKo0wY+WUbJ0PHwVoEoOK&#10;OnRAAmfHRx9iM6ycrsRaBh6kUskFypC+optlsUwJVydaBjSpkhrr5/EbbRM5fjBNSg5MqjHGAsqc&#10;SUeeI+Mw1EOSuVhNYtbQnFAGB6Mp8RFh0IH7RUmPhqyo/3lgTlCiPhmUMrp3CtwU1FPADMfUigZK&#10;xvAuJJePHG9R4lYm+nEWY+Vzj2ispMr5EUTnXv+nW7+f6u4FAAD//wMAUEsDBBQABgAIAAAAIQAs&#10;FghC3gAAAAkBAAAPAAAAZHJzL2Rvd25yZXYueG1sTI9BT8MwDIXvSPyHyEjcWNJpqkppOk0ITkiI&#10;rhw4po3XVmuc0mRb+fd4JzjZ1nt6/l6xXdwozjiHwZOGZKVAILXeDtRp+KxfHzIQIRqyZvSEGn4w&#10;wLa8vSlMbv2FKjzvYyc4hEJuNPQxTrmUoe3RmbDyExJrBz87E/mcO2lnc+FwN8q1Uql0ZiD+0JsJ&#10;n3tsj/uT07D7oupl+H5vPqpDNdT1o6K39Kj1/d2yewIRcYl/ZrjiMzqUzNT4E9kgRg0blbJTQ7rh&#10;edWzJAHR8JJka5BlIf83KH8BAAD//wMAUEsBAi0AFAAGAAgAAAAhALaDOJL+AAAA4QEAABMAAAAA&#10;AAAAAAAAAAAAAAAAAFtDb250ZW50X1R5cGVzXS54bWxQSwECLQAUAAYACAAAACEAOP0h/9YAAACU&#10;AQAACwAAAAAAAAAAAAAAAAAvAQAAX3JlbHMvLnJlbHNQSwECLQAUAAYACAAAACEAbbfBzAsCAADy&#10;AwAADgAAAAAAAAAAAAAAAAAuAgAAZHJzL2Uyb0RvYy54bWxQSwECLQAUAAYACAAAACEALBYIQt4A&#10;AAAJAQAADwAAAAAAAAAAAAAAAABlBAAAZHJzL2Rvd25yZXYueG1sUEsFBgAAAAAEAAQA8wAAAHAF&#10;AAAAAA==&#10;" filled="f" stroked="f">
                      <v:textbox inset="0,0,0,0">
                        <w:txbxContent>
                          <w:p w14:paraId="44DD7BB9" w14:textId="77777777" w:rsidR="005E46E8" w:rsidRPr="007138E6" w:rsidRDefault="00037501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32"/>
                                <w:szCs w:val="32"/>
                                <w:lang w:val="en-PH"/>
                              </w:rPr>
                            </w:pPr>
                            <w:r w:rsidRPr="007138E6">
                              <w:rPr>
                                <w:rFonts w:ascii="Dubai" w:hAnsi="Dubai" w:cs="Dubai"/>
                                <w:b/>
                                <w:bCs/>
                                <w:sz w:val="32"/>
                                <w:szCs w:val="32"/>
                                <w:rtl/>
                                <w:lang w:val="ar"/>
                              </w:rPr>
                              <w:t>الحقوق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D04FA" w:rsidRPr="00B6698C">
              <w:rPr>
                <w:rFonts w:cs="Dubai"/>
                <w:noProof/>
              </w:rPr>
              <w:drawing>
                <wp:inline distT="0" distB="0" distL="0" distR="0" wp14:anchorId="59DDE8BB" wp14:editId="31363BB4">
                  <wp:extent cx="1482725" cy="1482725"/>
                  <wp:effectExtent l="0" t="0" r="3175" b="3175"/>
                  <wp:docPr id="962080070" name="Picture 17" descr="وثيقة عليها كلمة «الحقوق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2080070" name="Picture 17" descr="وثيقة عليها كلمة «الحقوق»."/>
                          <pic:cNvPicPr/>
                        </pic:nvPicPr>
                        <pic:blipFill>
                          <a:blip r:embed="rId14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95838F9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الحقوق</w:t>
            </w:r>
          </w:p>
          <w:p w14:paraId="188E5EC8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الحقوق هي قواعد حول كيف يجب على الناس معاملتك:</w:t>
            </w:r>
          </w:p>
          <w:p w14:paraId="28D6EC95" w14:textId="77777777" w:rsidR="00971D1A" w:rsidRPr="00B6698C" w:rsidRDefault="00037501" w:rsidP="00B6698C">
            <w:pPr>
              <w:pStyle w:val="ListParagraph"/>
              <w:numPr>
                <w:ilvl w:val="0"/>
                <w:numId w:val="5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 xml:space="preserve">بإنصاف </w:t>
            </w:r>
          </w:p>
          <w:p w14:paraId="583EE65F" w14:textId="77777777" w:rsidR="00971D1A" w:rsidRPr="00B6698C" w:rsidRDefault="00037501" w:rsidP="00B6698C">
            <w:pPr>
              <w:pStyle w:val="ListParagraph"/>
              <w:numPr>
                <w:ilvl w:val="0"/>
                <w:numId w:val="5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بمساواة.</w:t>
            </w:r>
          </w:p>
        </w:tc>
      </w:tr>
      <w:tr w:rsidR="004F407F" w:rsidRPr="00B6698C" w14:paraId="30DB4C8E" w14:textId="77777777" w:rsidTr="0017610E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CCA7DD7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84192" behindDoc="0" locked="0" layoutInCell="1" allowOverlap="1" wp14:anchorId="089D4634" wp14:editId="0EDB879F">
                      <wp:simplePos x="0" y="0"/>
                      <wp:positionH relativeFrom="column">
                        <wp:posOffset>298450</wp:posOffset>
                      </wp:positionH>
                      <wp:positionV relativeFrom="paragraph">
                        <wp:posOffset>491490</wp:posOffset>
                      </wp:positionV>
                      <wp:extent cx="892175" cy="304800"/>
                      <wp:effectExtent l="0" t="0" r="3175" b="0"/>
                      <wp:wrapNone/>
                      <wp:docPr id="1467429789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BCAFB94" w14:textId="77777777" w:rsidR="005E46E8" w:rsidRPr="004F0014" w:rsidRDefault="00037501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ascii="Dubai" w:hAnsi="Dubai" w:cs="Dubai"/>
                                      <w:sz w:val="22"/>
                                      <w:szCs w:val="22"/>
                                      <w:lang w:val="en-PH"/>
                                    </w:rPr>
                                  </w:pPr>
                                  <w:r w:rsidRPr="004F0014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2"/>
                                      <w:szCs w:val="22"/>
                                      <w:rtl/>
                                      <w:lang w:val="ar"/>
                                    </w:rPr>
                                    <w:t>الاستراتيجية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89D4634" id="_x0000_s1053" type="#_x0000_t202" alt="&quot;&quot;" style="position:absolute;left:0;text-align:left;margin-left:23.5pt;margin-top:38.7pt;width:70.25pt;height:24pt;z-index:2517841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DejHAAIAANgDAAAOAAAAZHJzL2Uyb0RvYy54bWysU9uO2yAQfa/Uf0C8N3bcZJNYcVbtbreq&#10;tL1Iu/0AjHGMCgwFEjv9+h1wnEbtW1U/oDEwZ+acOWxvB63IUTgvwVR0PsspEYZDI82+ot+fH96s&#10;KfGBmYYpMKKiJ+Hp7e71q21vS1FAB6oRjiCI8WVvK9qFYMss87wTmvkZWGHwsAWnWcBft88ax3pE&#10;1yor8vwm68E11gEX3uPu/XhIdwm/bQUPX9vWi0BURbG3kFaX1jqu2W7Lyr1jtpP83Ab7hy40kwaL&#10;XqDuWWDk4ORfUFpyBx7aMOOgM2hbyUXigGzm+R9snjpmReKC4nh7kcn/P1j+5fjNEdng7BY3q0Wx&#10;Wa03lBimcVbPYgjkPQykiDL11pd4+8ni/TDgNqYkyt4+Av/hiYG7jpm9eOcc9J1gDbY5j5nZVeqI&#10;4yNI3X+GBsuwQ4AENLRORw1RFYLoOK7TZUSxFY6b600xXy0p4Xj0Nl+s8zTCjJVTsnU+fBSgSQwq&#10;6tABCZwdH32IzbByuhJrGXiQSiUXKEP6im6WxTIlXJ1oGdCkSmqsn8dvtE3k+ME0KTkwqcYYCyhz&#10;Jh15jozDUA9J5mI1iVlDc0IZHIymxEeEQQfuFyU9GrKi/ueBOUGJ+mRQyujeKXBTUE8BMxxTKxoo&#10;GcO7kFw+yY/2SdzPVo/+vP5P/f5+kLsXAAAA//8DAFBLAwQUAAYACAAAACEAv6dGh98AAAAJAQAA&#10;DwAAAGRycy9kb3ducmV2LnhtbEyPwW7CMBBE75X6D9ZW6q04oEBoiIMQak+VqoZw6NGJl8QiXofY&#10;QPr3NSe4zWpWM2+y9Wg6dsHBaUsCppMIGFJtlaZGwL78fFsCc16Skp0lFPCHDtb581MmU2WvVOBl&#10;5xsWQsilUkDrfZ9y7uoWjXQT2yMF72AHI304h4arQV5DuOn4LIoW3EhNoaGVPW5brI+7sxGw+aXi&#10;Q5++q5/iUOiyfI/oa3EU4vVl3KyAeRz9/Rlu+AEd8sBU2TMpxzoBcRKmeAFJEgO7+ctkDqwKYjaP&#10;gecZf1yQ/wMAAP//AwBQSwECLQAUAAYACAAAACEAtoM4kv4AAADhAQAAEwAAAAAAAAAAAAAAAAAA&#10;AAAAW0NvbnRlbnRfVHlwZXNdLnhtbFBLAQItABQABgAIAAAAIQA4/SH/1gAAAJQBAAALAAAAAAAA&#10;AAAAAAAAAC8BAABfcmVscy8ucmVsc1BLAQItABQABgAIAAAAIQCODejHAAIAANgDAAAOAAAAAAAA&#10;AAAAAAAAAC4CAABkcnMvZTJvRG9jLnhtbFBLAQItABQABgAIAAAAIQC/p0aH3wAAAAkBAAAPAAAA&#10;AAAAAAAAAAAAAFoEAABkcnMvZG93bnJldi54bWxQSwUGAAAAAAQABADzAAAAZgUAAAAA&#10;" filled="f" stroked="f">
                      <v:textbox inset="0,0,0,0">
                        <w:txbxContent>
                          <w:p w14:paraId="5BCAFB94" w14:textId="77777777" w:rsidR="005E46E8" w:rsidRPr="004F0014" w:rsidRDefault="00037501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ascii="Dubai" w:hAnsi="Dubai" w:cs="Dubai"/>
                                <w:sz w:val="22"/>
                                <w:szCs w:val="22"/>
                                <w:lang w:val="en-PH"/>
                              </w:rPr>
                            </w:pPr>
                            <w:r w:rsidRPr="004F0014">
                              <w:rPr>
                                <w:rFonts w:ascii="Dubai" w:hAnsi="Dubai" w:cs="Dubai"/>
                                <w:b/>
                                <w:bCs/>
                                <w:sz w:val="22"/>
                                <w:szCs w:val="22"/>
                                <w:rtl/>
                                <w:lang w:val="ar"/>
                              </w:rPr>
                              <w:t>الاستراتيجية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D04FA" w:rsidRPr="00B6698C">
              <w:rPr>
                <w:rFonts w:cs="Dubai"/>
                <w:noProof/>
              </w:rPr>
              <w:drawing>
                <wp:inline distT="0" distB="0" distL="0" distR="0" wp14:anchorId="18CC0868" wp14:editId="666B397F">
                  <wp:extent cx="1482725" cy="1482725"/>
                  <wp:effectExtent l="0" t="0" r="3175" b="3175"/>
                  <wp:docPr id="2112566448" name="Picture 2112566448" descr="مستند استراتيجي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12566448" name="Picture 2112566448" descr="مستند استراتيجية."/>
                          <pic:cNvPicPr/>
                        </pic:nvPicPr>
                        <pic:blipFill>
                          <a:blip r:embed="rId20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F4A83B7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الاستراتيجية</w:t>
            </w:r>
          </w:p>
          <w:p w14:paraId="38ABC618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الاستراتيجية هي خطة لكيفية تحسين الأمور.</w:t>
            </w:r>
          </w:p>
        </w:tc>
      </w:tr>
      <w:tr w:rsidR="004F407F" w:rsidRPr="00B6698C" w14:paraId="5DA0A6DC" w14:textId="77777777" w:rsidTr="0017610E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814A226" w14:textId="77777777" w:rsidR="00971D1A" w:rsidRPr="00B6698C" w:rsidRDefault="00037501" w:rsidP="00B6698C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B6698C">
              <w:rPr>
                <w:rFonts w:cs="Dubai"/>
                <w:noProof/>
              </w:rPr>
              <w:drawing>
                <wp:inline distT="0" distB="0" distL="0" distR="0" wp14:anchorId="3A89B46C" wp14:editId="4FDB73AB">
                  <wp:extent cx="1494790" cy="1494790"/>
                  <wp:effectExtent l="0" t="0" r="0" b="0"/>
                  <wp:docPr id="1495365429" name="Picture 1495365429" descr="شخص يبدو منزعجًا. فوقهم فقاعة تفكير تظهرهم وهم يبكون وبجانبهم أيقونة مشكل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95365429" name="Picture 1495365429" descr="شخص يبدو منزعجًا. فوقهم فقاعة تفكير تظهرهم وهم يبكون وبجانبهم أيقونة مشكلة."/>
                          <pic:cNvPicPr/>
                        </pic:nvPicPr>
                        <pic:blipFill>
                          <a:blip r:embed="rId20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A9D7F57" w14:textId="77777777" w:rsidR="00971D1A" w:rsidRPr="00B6698C" w:rsidRDefault="00037501" w:rsidP="00B6698C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B6698C">
              <w:rPr>
                <w:rFonts w:cs="Dubai"/>
                <w:bCs/>
                <w:rtl/>
                <w:lang w:val="ar"/>
              </w:rPr>
              <w:t>الصدمة</w:t>
            </w:r>
          </w:p>
          <w:p w14:paraId="072B3042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الصدمة هي الطريقة التي تشعر بها حيال شيء سيء حدث لك.</w:t>
            </w:r>
          </w:p>
          <w:p w14:paraId="1EE70D00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على سبيل المثال، قد تشعر بالخوف أو التوتر.</w:t>
            </w:r>
          </w:p>
          <w:p w14:paraId="20EA753F" w14:textId="77777777" w:rsidR="00971D1A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B6698C">
              <w:rPr>
                <w:rFonts w:cs="Dubai"/>
                <w:rtl/>
                <w:lang w:val="ar"/>
              </w:rPr>
              <w:t>يمكن أن تؤثر الصدمة على الناس بطرق مختلفة.</w:t>
            </w:r>
          </w:p>
        </w:tc>
      </w:tr>
    </w:tbl>
    <w:p w14:paraId="772E2FDE" w14:textId="77777777" w:rsidR="00463A40" w:rsidRPr="00B6698C" w:rsidRDefault="00463A40" w:rsidP="00931A0F">
      <w:pPr>
        <w:pStyle w:val="NoSpacing"/>
        <w:spacing w:before="2800"/>
        <w:rPr>
          <w:rFonts w:ascii="FS Me Pro" w:hAnsi="FS Me Pro" w:cs="Dubai"/>
        </w:rPr>
      </w:pPr>
    </w:p>
    <w:tbl>
      <w:tblPr>
        <w:tblStyle w:val="Style1"/>
        <w:bidiVisual/>
        <w:tblW w:w="0" w:type="auto"/>
        <w:tblLayout w:type="fixed"/>
        <w:tblLook w:val="04A0" w:firstRow="1" w:lastRow="0" w:firstColumn="1" w:lastColumn="0" w:noHBand="0" w:noVBand="1"/>
      </w:tblPr>
      <w:tblGrid>
        <w:gridCol w:w="1633"/>
        <w:gridCol w:w="8006"/>
      </w:tblGrid>
      <w:tr w:rsidR="004F407F" w:rsidRPr="00B6698C" w14:paraId="49B76DE0" w14:textId="77777777" w:rsidTr="0017610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33" w:type="dxa"/>
            <w:hideMark/>
          </w:tcPr>
          <w:p w14:paraId="41EF51B5" w14:textId="77777777" w:rsidR="000E4E3C" w:rsidRPr="00B6698C" w:rsidRDefault="00037501" w:rsidP="00B6698C">
            <w:pPr>
              <w:spacing w:line="240" w:lineRule="auto"/>
              <w:rPr>
                <w:rFonts w:cs="Dubai"/>
              </w:rPr>
            </w:pPr>
            <w:r w:rsidRPr="00B6698C">
              <w:rPr>
                <w:rFonts w:cs="Dubai"/>
                <w:noProof/>
                <w:lang w:eastAsia="en-AU"/>
              </w:rPr>
              <w:drawing>
                <wp:inline distT="0" distB="0" distL="0" distR="0" wp14:anchorId="30F13832" wp14:editId="31059E2C">
                  <wp:extent cx="864000" cy="864000"/>
                  <wp:effectExtent l="0" t="0" r="0" b="0"/>
                  <wp:docPr id="74" name="Picture 74" descr="شعار مجموعة الوصول إلى المعلوما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" name="Picture 74" descr="شعار مجموعة الوصول إلى المعلومات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864000" cy="86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8006" w:type="dxa"/>
            <w:hideMark/>
          </w:tcPr>
          <w:p w14:paraId="151E628D" w14:textId="5511E5BB" w:rsidR="000E4E3C" w:rsidRPr="00B6698C" w:rsidRDefault="00037501" w:rsidP="00B6698C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sz w:val="22"/>
              </w:rPr>
            </w:pPr>
            <w:r w:rsidRPr="00B6698C">
              <w:rPr>
                <w:rFonts w:cs="Dubai"/>
                <w:sz w:val="24"/>
                <w:szCs w:val="24"/>
                <w:rtl/>
                <w:lang w:val="ar"/>
              </w:rPr>
              <w:t xml:space="preserve">أعدت مجموعة توفير المعلومات </w:t>
            </w:r>
            <w:r w:rsidRPr="00D917D5">
              <w:rPr>
                <w:rFonts w:cs="FS Me Pro"/>
                <w:sz w:val="24"/>
                <w:szCs w:val="24"/>
                <w:rtl/>
                <w:lang w:val="ar"/>
              </w:rPr>
              <w:t>Information</w:t>
            </w:r>
            <w:r w:rsidRPr="00B6698C">
              <w:rPr>
                <w:rFonts w:cs="Dubai"/>
                <w:sz w:val="24"/>
                <w:szCs w:val="24"/>
                <w:rtl/>
                <w:lang w:val="ar"/>
              </w:rPr>
              <w:t xml:space="preserve"> </w:t>
            </w:r>
            <w:r w:rsidRPr="00D917D5">
              <w:rPr>
                <w:rFonts w:cs="FS Me Pro"/>
                <w:sz w:val="24"/>
                <w:szCs w:val="24"/>
                <w:rtl/>
                <w:lang w:val="ar"/>
              </w:rPr>
              <w:t>Access</w:t>
            </w:r>
            <w:r w:rsidRPr="00B6698C">
              <w:rPr>
                <w:rFonts w:cs="Dubai"/>
                <w:sz w:val="24"/>
                <w:szCs w:val="24"/>
                <w:rtl/>
                <w:lang w:val="ar"/>
              </w:rPr>
              <w:t xml:space="preserve"> </w:t>
            </w:r>
            <w:r w:rsidRPr="00D917D5">
              <w:rPr>
                <w:rFonts w:cs="FS Me Pro"/>
                <w:sz w:val="24"/>
                <w:szCs w:val="24"/>
                <w:rtl/>
                <w:lang w:val="ar"/>
              </w:rPr>
              <w:t>Group</w:t>
            </w:r>
            <w:r w:rsidRPr="00B6698C">
              <w:rPr>
                <w:rFonts w:cs="Dubai"/>
                <w:sz w:val="24"/>
                <w:szCs w:val="24"/>
                <w:rtl/>
                <w:lang w:val="ar"/>
              </w:rPr>
              <w:t xml:space="preserve"> هذه الوثيقة سهلة القراءة باستخدام الصور الفوتوغرافية والصور المعدة خصيصاً. لا يجوز إعادة استخدام الصور بدون إذن. لأية استفسارات حول الصور، يرجى زيارة </w:t>
            </w:r>
            <w:hyperlink r:id="rId204" w:history="1">
              <w:r w:rsidRPr="00D917D5">
                <w:rPr>
                  <w:rStyle w:val="Hyperlink"/>
                  <w:rFonts w:cs="FS Me Pro"/>
                  <w:bCs/>
                  <w:sz w:val="24"/>
                  <w:szCs w:val="24"/>
                  <w:rtl/>
                  <w:lang w:val="ar"/>
                </w:rPr>
                <w:t>www.informationaccessgroup.com</w:t>
              </w:r>
            </w:hyperlink>
            <w:r w:rsidRPr="00B6698C">
              <w:rPr>
                <w:rFonts w:cs="Dubai"/>
                <w:sz w:val="24"/>
                <w:szCs w:val="24"/>
                <w:rtl/>
                <w:lang w:val="ar"/>
              </w:rPr>
              <w:t xml:space="preserve">. مع الإشارة إلى رقم المهمة </w:t>
            </w:r>
            <w:r w:rsidR="00697DFE">
              <w:rPr>
                <w:rFonts w:cs="Dubai" w:hint="cs"/>
                <w:sz w:val="24"/>
                <w:szCs w:val="24"/>
                <w:lang w:val="ar"/>
              </w:rPr>
              <w:t>-B</w:t>
            </w:r>
            <w:r w:rsidRPr="00B6698C">
              <w:rPr>
                <w:rFonts w:cs="Dubai"/>
                <w:sz w:val="24"/>
                <w:szCs w:val="24"/>
                <w:rtl/>
                <w:lang w:val="ar"/>
              </w:rPr>
              <w:t>5212.</w:t>
            </w:r>
          </w:p>
        </w:tc>
      </w:tr>
      <w:bookmarkEnd w:id="95"/>
      <w:bookmarkEnd w:id="94"/>
    </w:tbl>
    <w:p w14:paraId="1CFEFC20" w14:textId="77777777" w:rsidR="006A3B43" w:rsidRPr="00B6698C" w:rsidRDefault="006A3B43" w:rsidP="00B6698C">
      <w:pPr>
        <w:pStyle w:val="Tablespacerrow"/>
        <w:rPr>
          <w:rFonts w:cs="Dubai"/>
        </w:rPr>
        <w:sectPr w:rsidR="006A3B43" w:rsidRPr="00B6698C" w:rsidSect="00D213B5">
          <w:footerReference w:type="default" r:id="rId205"/>
          <w:headerReference w:type="first" r:id="rId206"/>
          <w:footerReference w:type="first" r:id="rId207"/>
          <w:pgSz w:w="11906" w:h="16838"/>
          <w:pgMar w:top="851" w:right="1440" w:bottom="851" w:left="1440" w:header="284" w:footer="0" w:gutter="0"/>
          <w:cols w:space="708"/>
          <w:titlePg/>
          <w:docGrid w:linePitch="381"/>
        </w:sectPr>
      </w:pPr>
    </w:p>
    <w:p w14:paraId="7D1B119E" w14:textId="77777777" w:rsidR="00EC31C6" w:rsidRPr="00B6698C" w:rsidRDefault="00EC31C6" w:rsidP="00B6698C">
      <w:pPr>
        <w:spacing w:line="240" w:lineRule="auto"/>
        <w:rPr>
          <w:rFonts w:cs="Dubai"/>
          <w:lang w:val="en-US"/>
        </w:rPr>
      </w:pPr>
    </w:p>
    <w:sectPr w:rsidR="00EC31C6" w:rsidRPr="00B6698C" w:rsidSect="00D213B5">
      <w:footerReference w:type="default" r:id="rId208"/>
      <w:headerReference w:type="first" r:id="rId209"/>
      <w:footerReference w:type="first" r:id="rId210"/>
      <w:pgSz w:w="11906" w:h="16838"/>
      <w:pgMar w:top="990" w:right="1133" w:bottom="990" w:left="1440" w:header="283" w:footer="283" w:gutter="0"/>
      <w:pgNumType w:start="1"/>
      <w:cols w:space="708"/>
      <w:titlePg/>
      <w:docGrid w:linePitch="381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0D9354B" w14:textId="77777777" w:rsidR="00D213B5" w:rsidRDefault="00D213B5">
      <w:pPr>
        <w:spacing w:before="0" w:after="0" w:line="240" w:lineRule="auto"/>
      </w:pPr>
      <w:r>
        <w:separator/>
      </w:r>
    </w:p>
  </w:endnote>
  <w:endnote w:type="continuationSeparator" w:id="0">
    <w:p w14:paraId="0A89976D" w14:textId="77777777" w:rsidR="00D213B5" w:rsidRDefault="00D213B5">
      <w:pPr>
        <w:spacing w:before="0"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  <w:embedRegular r:id="rId1" w:fontKey="{C5D26FF2-D310-41CF-A99C-BC015047954C}"/>
    <w:embedBold r:id="rId2" w:fontKey="{9853A50A-62BF-4F2E-BBFB-3C28BB0FFBA1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3" w:fontKey="{C75E7AEC-56D2-4561-B4BA-2AC975F1137B}"/>
  </w:font>
  <w:font w:name="FS Me Pro">
    <w:panose1 w:val="02000506040000020004"/>
    <w:charset w:val="00"/>
    <w:family w:val="auto"/>
    <w:pitch w:val="variable"/>
    <w:sig w:usb0="A00002EF" w:usb1="4000606A" w:usb2="00000000" w:usb3="00000000" w:csb0="0000009F" w:csb1="00000000"/>
    <w:embedRegular r:id="rId4" w:fontKey="{1018127C-70E4-4424-9D09-1548F53C6C22}"/>
    <w:embedBold r:id="rId5" w:fontKey="{49C2672A-291B-43CD-B9AF-BBE2EDB98530}"/>
    <w:embedItalic r:id="rId6" w:fontKey="{C761D85F-8381-4005-AB13-61A75B9F07A3}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FS Me Pro Heavy">
    <w:charset w:val="00"/>
    <w:family w:val="auto"/>
    <w:pitch w:val="variable"/>
    <w:sig w:usb0="A00002EF" w:usb1="4000606A" w:usb2="00000000" w:usb3="00000000" w:csb0="0000009F" w:csb1="00000000"/>
  </w:font>
  <w:font w:name="Gotham Medium">
    <w:panose1 w:val="00000000000000000000"/>
    <w:charset w:val="00"/>
    <w:family w:val="modern"/>
    <w:notTrueType/>
    <w:pitch w:val="variable"/>
    <w:sig w:usb0="A10000FF" w:usb1="4000005B" w:usb2="00000000" w:usb3="00000000" w:csb0="0000009B" w:csb1="00000000"/>
  </w:font>
  <w:font w:name="FS Me">
    <w:altName w:val="Calibri"/>
    <w:panose1 w:val="00000000000000000000"/>
    <w:charset w:val="00"/>
    <w:family w:val="modern"/>
    <w:notTrueType/>
    <w:pitch w:val="variable"/>
    <w:sig w:usb0="800000AF" w:usb1="4000204A" w:usb2="00000000" w:usb3="00000000" w:csb0="0000009B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  <w:embedRegular r:id="rId7" w:fontKey="{02610D1C-E2E9-4C57-BD65-BECA5245E555}"/>
  </w:font>
  <w:font w:name="Dubai">
    <w:panose1 w:val="020B0503030403030204"/>
    <w:charset w:val="00"/>
    <w:family w:val="swiss"/>
    <w:pitch w:val="variable"/>
    <w:sig w:usb0="80002067" w:usb1="80000000" w:usb2="00000008" w:usb3="00000000" w:csb0="00000041" w:csb1="00000000"/>
    <w:embedRegular r:id="rId8" w:fontKey="{888DD1F6-83CA-46C2-95E7-3F57903875FE}"/>
    <w:embedBold r:id="rId9" w:fontKey="{A3DC0906-40CA-424C-8A39-209791BDFF7E}"/>
    <w:embedItalic r:id="rId10" w:fontKey="{CAB5B6D2-7A33-4438-B688-35334080E98A}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F6AD092" w14:textId="7BFAFE17" w:rsidR="00986198" w:rsidRPr="0017610E" w:rsidRDefault="0017610E" w:rsidP="00F76FEA">
    <w:pPr>
      <w:pStyle w:val="Footer"/>
      <w:bidi/>
      <w:spacing w:before="60" w:after="200" w:line="240" w:lineRule="auto"/>
      <w:rPr>
        <w:rFonts w:ascii="Dubai" w:hAnsi="Dubai" w:cs="Dubai"/>
        <w:szCs w:val="22"/>
      </w:rPr>
    </w:pPr>
    <w:r w:rsidRPr="0017610E">
      <w:rPr>
        <w:rFonts w:ascii="Dubai" w:hAnsi="Dubai" w:cs="Dubai"/>
        <w:szCs w:val="22"/>
      </w:rPr>
      <w:drawing>
        <wp:anchor distT="0" distB="0" distL="114300" distR="114300" simplePos="0" relativeHeight="251661312" behindDoc="1" locked="1" layoutInCell="1" allowOverlap="1" wp14:anchorId="66F2BE07" wp14:editId="6DE065B4">
          <wp:simplePos x="0" y="0"/>
          <wp:positionH relativeFrom="page">
            <wp:posOffset>-177165</wp:posOffset>
          </wp:positionH>
          <wp:positionV relativeFrom="page">
            <wp:posOffset>9575800</wp:posOffset>
          </wp:positionV>
          <wp:extent cx="7808595" cy="1122045"/>
          <wp:effectExtent l="0" t="0" r="1905" b="1905"/>
          <wp:wrapNone/>
          <wp:docPr id="2001179545" name="Picture 2001179545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24" name="Picture 224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 flipH="1">
                    <a:off x="0" y="0"/>
                    <a:ext cx="7808595" cy="112204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17610E">
      <w:rPr>
        <w:rFonts w:ascii="Dubai" w:hAnsi="Dubai" w:cs="Dubai"/>
        <w:szCs w:val="22"/>
        <w:rtl/>
        <w:lang w:val="ar"/>
      </w:rPr>
      <w:t xml:space="preserve">صفحة </w:t>
    </w:r>
    <w:r w:rsidRPr="0017610E">
      <w:rPr>
        <w:rFonts w:cs="Dubai"/>
        <w:szCs w:val="22"/>
      </w:rPr>
      <w:fldChar w:fldCharType="begin"/>
    </w:r>
    <w:r w:rsidRPr="0017610E">
      <w:rPr>
        <w:rFonts w:cs="Dubai"/>
        <w:szCs w:val="22"/>
        <w:rtl/>
        <w:lang w:val="ar"/>
      </w:rPr>
      <w:instrText xml:space="preserve"> PAGE   \* MERGEFORMAT </w:instrText>
    </w:r>
    <w:r w:rsidRPr="0017610E">
      <w:rPr>
        <w:rFonts w:cs="Dubai"/>
        <w:szCs w:val="22"/>
      </w:rPr>
      <w:fldChar w:fldCharType="separate"/>
    </w:r>
    <w:r w:rsidRPr="0017610E">
      <w:rPr>
        <w:rFonts w:cs="Dubai"/>
        <w:szCs w:val="22"/>
        <w:rtl/>
        <w:lang w:val="ar"/>
      </w:rPr>
      <w:t>51</w:t>
    </w:r>
    <w:r w:rsidRPr="0017610E">
      <w:rPr>
        <w:rFonts w:cs="Dubai"/>
        <w:szCs w:val="22"/>
      </w:rPr>
      <w:fldChar w:fldCharType="end"/>
    </w:r>
    <w:r w:rsidRPr="0017610E">
      <w:rPr>
        <w:rFonts w:ascii="Dubai" w:hAnsi="Dubai" w:cs="Dubai"/>
        <w:szCs w:val="22"/>
        <w:rtl/>
        <w:lang w:val="ar"/>
      </w:rPr>
      <w:t xml:space="preserve"> من </w:t>
    </w:r>
    <w:r w:rsidR="007258BD" w:rsidRPr="0017610E">
      <w:rPr>
        <w:rFonts w:cs="Dubai"/>
        <w:szCs w:val="22"/>
      </w:rPr>
      <w:fldChar w:fldCharType="begin"/>
    </w:r>
    <w:r w:rsidRPr="0017610E">
      <w:rPr>
        <w:rFonts w:cs="Dubai"/>
        <w:szCs w:val="22"/>
        <w:rtl/>
        <w:lang w:val="ar"/>
      </w:rPr>
      <w:instrText xml:space="preserve"> NUMPAGES   \* MERGEFORMAT </w:instrText>
    </w:r>
    <w:r w:rsidR="007258BD" w:rsidRPr="0017610E">
      <w:rPr>
        <w:rFonts w:cs="Dubai"/>
        <w:szCs w:val="22"/>
      </w:rPr>
      <w:fldChar w:fldCharType="separate"/>
    </w:r>
    <w:r w:rsidR="007258BD" w:rsidRPr="0017610E">
      <w:rPr>
        <w:rFonts w:cs="Dubai"/>
        <w:szCs w:val="22"/>
        <w:rtl/>
        <w:lang w:val="ar"/>
      </w:rPr>
      <w:t>52</w:t>
    </w:r>
    <w:r w:rsidR="007258BD" w:rsidRPr="0017610E">
      <w:rPr>
        <w:rFonts w:cs="Dubai"/>
        <w:szCs w:val="22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84CEE90" w14:textId="77777777" w:rsidR="00EC34F7" w:rsidRPr="00B6698C" w:rsidRDefault="00037501" w:rsidP="00EC34F7">
    <w:pPr>
      <w:pStyle w:val="Footerfrontpage"/>
      <w:bidi/>
      <w:rPr>
        <w:rFonts w:cs="FS Me Pro"/>
        <w:szCs w:val="32"/>
      </w:rPr>
    </w:pPr>
    <w:r w:rsidRPr="00B6698C">
      <w:rPr>
        <w:rFonts w:cs="FS Me Pro"/>
        <w:noProof/>
        <w:szCs w:val="32"/>
      </w:rPr>
      <w:drawing>
        <wp:inline distT="0" distB="0" distL="0" distR="0" wp14:anchorId="1F35B814" wp14:editId="3874303B">
          <wp:extent cx="1260000" cy="624393"/>
          <wp:effectExtent l="0" t="0" r="0" b="4445"/>
          <wp:docPr id="20" name="Picture 20" descr="شعار NDIS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" name="Picture 20" descr="شعار NDIS.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6397" b="11270"/>
                  <a:stretch>
                    <a:fillRect/>
                  </a:stretch>
                </pic:blipFill>
                <pic:spPr bwMode="auto">
                  <a:xfrm>
                    <a:off x="0" y="0"/>
                    <a:ext cx="1260000" cy="62439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  <w:r w:rsidRPr="00B6698C">
      <w:rPr>
        <w:rFonts w:cs="FS Me Pro"/>
        <w:szCs w:val="32"/>
        <w:rtl/>
        <w:lang w:val="ar"/>
      </w:rPr>
      <w:tab/>
    </w:r>
    <w:r w:rsidRPr="00B6698C">
      <w:rPr>
        <w:rFonts w:cs="FS Me Pro"/>
        <w:szCs w:val="32"/>
        <w:rtl/>
        <w:lang w:val="ar"/>
      </w:rPr>
      <w:tab/>
    </w:r>
    <w:r w:rsidRPr="00B6698C">
      <w:rPr>
        <w:rFonts w:cs="FS Me Pro"/>
        <w:szCs w:val="32"/>
        <w:rtl/>
        <w:lang w:val="ar"/>
      </w:rPr>
      <w:tab/>
    </w:r>
    <w:r w:rsidRPr="00B6698C">
      <w:rPr>
        <w:rFonts w:cs="FS Me Pro"/>
        <w:szCs w:val="32"/>
        <w:rtl/>
        <w:lang w:val="ar"/>
      </w:rPr>
      <w:tab/>
    </w:r>
    <w:r w:rsidRPr="00B6698C">
      <w:rPr>
        <w:rFonts w:cs="FS Me Pro"/>
        <w:szCs w:val="32"/>
        <w:rtl/>
        <w:lang w:val="ar"/>
      </w:rPr>
      <w:tab/>
    </w:r>
    <w:r w:rsidRPr="00B6698C">
      <w:rPr>
        <w:rFonts w:cs="FS Me Pro"/>
        <w:szCs w:val="32"/>
        <w:rtl/>
        <w:lang w:val="ar"/>
      </w:rPr>
      <w:tab/>
    </w:r>
    <w:r w:rsidRPr="00B6698C">
      <w:rPr>
        <w:rFonts w:cs="FS Me Pro"/>
        <w:szCs w:val="32"/>
        <w:rtl/>
        <w:lang w:val="ar"/>
      </w:rPr>
      <w:tab/>
    </w:r>
    <w:r w:rsidRPr="00B6698C">
      <w:rPr>
        <w:rFonts w:cs="FS Me Pro"/>
        <w:szCs w:val="32"/>
        <w:rtl/>
        <w:lang w:val="ar"/>
      </w:rPr>
      <w:tab/>
      <w:t xml:space="preserve"> ndis.gov.au</w:t>
    </w:r>
  </w:p>
  <w:p w14:paraId="6A69021F" w14:textId="77777777" w:rsidR="00EC34F7" w:rsidRPr="00B6698C" w:rsidRDefault="00037501" w:rsidP="00EC34F7">
    <w:pPr>
      <w:pStyle w:val="Tablespacerrow"/>
      <w:rPr>
        <w:rFonts w:cs="FS Me Pro"/>
      </w:rPr>
    </w:pPr>
    <w:r w:rsidRPr="00B6698C">
      <w:rPr>
        <w:rFonts w:cs="FS Me Pro"/>
      </w:rPr>
      <w:br/>
    </w:r>
  </w:p>
  <w:p w14:paraId="59834A1C" w14:textId="77777777" w:rsidR="00384C4C" w:rsidRPr="00B6698C" w:rsidRDefault="00384C4C" w:rsidP="00C36784">
    <w:pPr>
      <w:pStyle w:val="Default"/>
      <w:rPr>
        <w:rFonts w:cs="FS Me Pro"/>
        <w:szCs w:val="3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3DA7977" w14:textId="77777777" w:rsidR="00384C4C" w:rsidRPr="001A07DF" w:rsidRDefault="00037501" w:rsidP="000749C5">
    <w:pPr>
      <w:pStyle w:val="Footer"/>
      <w:bidi/>
    </w:pPr>
    <w:r w:rsidRPr="00AD2EFB">
      <w:rPr>
        <w:rStyle w:val="IntenseEmphasis1"/>
        <w:rtl/>
        <w:lang w:val="ar"/>
      </w:rPr>
      <w:t>ndis.gov.au</w:t>
    </w:r>
    <w:r w:rsidRPr="00AD2EFB">
      <w:rPr>
        <w:rStyle w:val="IntenseEmphasis1"/>
        <w:rtl/>
        <w:lang w:val="ar"/>
      </w:rPr>
      <w:tab/>
      <w:t xml:space="preserve">التنوع </w:t>
    </w:r>
    <w:sdt>
      <w:sdtPr>
        <w:rPr>
          <w:rtl/>
        </w:rPr>
        <w:alias w:val="Title"/>
        <w:id w:val="811562545"/>
        <w:placeholder>
          <w:docPart w:val="06AFA6750E784AC0BC2498A09368442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Content>
        <w:r>
          <w:t>Cultural and Linguistic Diversity</w:t>
        </w:r>
      </w:sdtContent>
    </w:sdt>
    <w:r w:rsidRPr="00AD2EFB">
      <w:rPr>
        <w:rStyle w:val="IntenseEmphasis1"/>
        <w:rtl/>
        <w:lang w:val="ar"/>
      </w:rPr>
      <w:t xml:space="preserve"> </w:t>
    </w:r>
    <w:r>
      <w:rPr>
        <w:rtl/>
        <w:lang w:val="ar"/>
      </w:rPr>
      <w:t xml:space="preserve">| </w:t>
    </w:r>
    <w:sdt>
      <w:sdtPr>
        <w:rPr>
          <w:rtl/>
        </w:rPr>
        <w:id w:val="544922549"/>
        <w:placeholder>
          <w:docPart w:val="135C2B978D244C5B8F1BEA8F248C9CC2"/>
        </w:placeholder>
        <w:showingPlcHdr/>
        <w:date w:fullDate="2020-08-13T00:00:00Z">
          <w:dateFormat w:val="MMMM yyyy"/>
          <w:lid w:val="en-US"/>
          <w:storeMappedDataAs w:val="dateTime"/>
          <w:calendar w:val="gregorian"/>
        </w:date>
      </w:sdtPr>
      <w:sdtContent>
        <w:r w:rsidRPr="003C132E">
          <w:rPr>
            <w:rStyle w:val="PlaceholderText"/>
            <w:rtl/>
            <w:lang w:val="ar"/>
          </w:rPr>
          <w:t>Click or tap to enter a date.</w:t>
        </w:r>
      </w:sdtContent>
    </w:sdt>
    <w:r w:rsidRPr="00AD2EFB">
      <w:rPr>
        <w:rStyle w:val="IntenseEmphasis1"/>
        <w:rtl/>
        <w:lang w:val="ar"/>
      </w:rPr>
      <w:tab/>
    </w:r>
    <w:sdt>
      <w:sdtPr>
        <w:rPr>
          <w:rtl/>
        </w:rPr>
        <w:id w:val="2044004587"/>
        <w:docPartObj>
          <w:docPartGallery w:val="Page Numbers (Bottom of Page)"/>
          <w:docPartUnique/>
        </w:docPartObj>
      </w:sdtPr>
      <w:sdtContent>
        <w:r w:rsidRPr="001A07DF">
          <w:rPr>
            <w:rtl/>
            <w:lang w:val="ar"/>
          </w:rPr>
          <w:t xml:space="preserve">صفحة </w:t>
        </w:r>
        <w:r w:rsidRPr="001A07DF">
          <w:fldChar w:fldCharType="begin"/>
        </w:r>
        <w:r w:rsidRPr="001A07DF">
          <w:rPr>
            <w:rtl/>
            <w:lang w:val="ar"/>
          </w:rPr>
          <w:instrText xml:space="preserve"> PAGE   \* MERGEFORMAT </w:instrText>
        </w:r>
        <w:r w:rsidRPr="001A07DF">
          <w:fldChar w:fldCharType="separate"/>
        </w:r>
        <w:r w:rsidRPr="001A07DF">
          <w:rPr>
            <w:rtl/>
            <w:lang w:val="ar"/>
          </w:rPr>
          <w:t>2</w:t>
        </w:r>
        <w:r w:rsidRPr="001A07DF">
          <w:fldChar w:fldCharType="end"/>
        </w:r>
      </w:sdtContent>
    </w:sdt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DF11EDA" w14:textId="77777777" w:rsidR="00C65783" w:rsidRPr="00B6698C" w:rsidRDefault="00037501" w:rsidP="00D917D5">
    <w:pPr>
      <w:jc w:val="right"/>
      <w:rPr>
        <w:rFonts w:cs="FS Me Pro"/>
        <w:szCs w:val="44"/>
        <w:lang w:val="en-US"/>
      </w:rPr>
    </w:pPr>
    <w:r w:rsidRPr="00B6698C">
      <w:rPr>
        <w:rFonts w:cs="FS Me Pro"/>
        <w:noProof/>
        <w:szCs w:val="44"/>
        <w:lang w:val="en-US"/>
      </w:rPr>
      <w:drawing>
        <wp:inline distT="0" distB="0" distL="0" distR="0" wp14:anchorId="3DE494B4" wp14:editId="3CE5BF40">
          <wp:extent cx="1620000" cy="919733"/>
          <wp:effectExtent l="0" t="0" r="0" b="0"/>
          <wp:docPr id="7" name="Picture 7" descr="شعار NDIS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" name="Picture 7" descr="شعار NDIS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7940"/>
                  <a:stretch>
                    <a:fillRect/>
                  </a:stretch>
                </pic:blipFill>
                <pic:spPr bwMode="auto">
                  <a:xfrm>
                    <a:off x="0" y="0"/>
                    <a:ext cx="1620000" cy="91973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</w:p>
  <w:p w14:paraId="7639438B" w14:textId="77777777" w:rsidR="00CB3B8E" w:rsidRPr="00B6698C" w:rsidRDefault="00CB3B8E" w:rsidP="00CB3B8E">
    <w:pPr>
      <w:rPr>
        <w:rFonts w:cs="FS Me Pro"/>
        <w:szCs w:val="44"/>
      </w:rPr>
    </w:pPr>
  </w:p>
  <w:p w14:paraId="0DE12E19" w14:textId="77777777" w:rsidR="00C65783" w:rsidRPr="00B6698C" w:rsidRDefault="00037501" w:rsidP="00CB3B8E">
    <w:pPr>
      <w:pStyle w:val="Backpagetext"/>
      <w:bidi/>
      <w:rPr>
        <w:rFonts w:cs="FS Me Pro"/>
        <w:szCs w:val="44"/>
      </w:rPr>
    </w:pPr>
    <w:r w:rsidRPr="00B6698C">
      <w:rPr>
        <w:rFonts w:cs="FS Me Pro"/>
        <w:szCs w:val="44"/>
        <w:rtl/>
        <w:lang w:val="ar"/>
      </w:rPr>
      <w:t>ndis.gov.au</w:t>
    </w:r>
  </w:p>
  <w:p w14:paraId="12B23FA4" w14:textId="77777777" w:rsidR="00C65783" w:rsidRPr="00B6698C" w:rsidRDefault="00C65783" w:rsidP="00CB3B8E">
    <w:pPr>
      <w:pStyle w:val="Backpagetext"/>
      <w:rPr>
        <w:rFonts w:cs="FS Me Pro"/>
        <w:szCs w:val="44"/>
      </w:rPr>
    </w:pPr>
  </w:p>
  <w:p w14:paraId="5B401FCA" w14:textId="77777777" w:rsidR="00CB3B8E" w:rsidRPr="00B6698C" w:rsidRDefault="00CB3B8E" w:rsidP="00CB3B8E">
    <w:pPr>
      <w:pStyle w:val="Backpagetext"/>
      <w:rPr>
        <w:rFonts w:cs="FS Me Pro"/>
        <w:szCs w:val="44"/>
      </w:rPr>
    </w:pPr>
  </w:p>
  <w:p w14:paraId="46105E7A" w14:textId="77777777" w:rsidR="00384C4C" w:rsidRPr="00B6698C" w:rsidRDefault="00384C4C" w:rsidP="00CB3B8E">
    <w:pPr>
      <w:pStyle w:val="ProductCode"/>
      <w:rPr>
        <w:rFonts w:cs="FS Me Pro"/>
        <w:szCs w:val="44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502F3B2" w14:textId="77777777" w:rsidR="00D213B5" w:rsidRDefault="00D213B5">
      <w:pPr>
        <w:spacing w:before="0" w:after="0" w:line="240" w:lineRule="auto"/>
      </w:pPr>
      <w:r>
        <w:separator/>
      </w:r>
    </w:p>
  </w:footnote>
  <w:footnote w:type="continuationSeparator" w:id="0">
    <w:p w14:paraId="7FFDC0B2" w14:textId="77777777" w:rsidR="00D213B5" w:rsidRDefault="00D213B5">
      <w:pPr>
        <w:spacing w:before="0"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0A81B85" w14:textId="77777777" w:rsidR="00384C4C" w:rsidRDefault="00037501">
    <w:pPr>
      <w:pStyle w:val="Header"/>
    </w:pPr>
    <w:r>
      <w:drawing>
        <wp:anchor distT="0" distB="0" distL="114300" distR="114300" simplePos="0" relativeHeight="251658240" behindDoc="1" locked="0" layoutInCell="1" allowOverlap="1" wp14:anchorId="48B4187E" wp14:editId="401C7809">
          <wp:simplePos x="0" y="0"/>
          <wp:positionH relativeFrom="page">
            <wp:posOffset>-53340</wp:posOffset>
          </wp:positionH>
          <wp:positionV relativeFrom="page">
            <wp:posOffset>-62865</wp:posOffset>
          </wp:positionV>
          <wp:extent cx="7714168" cy="10821600"/>
          <wp:effectExtent l="0" t="0" r="1270" b="0"/>
          <wp:wrapNone/>
          <wp:docPr id="22" name="Picture 22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466912075" name="Picture 22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7714168" cy="108216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4E5BB1" w14:textId="77777777" w:rsidR="00384C4C" w:rsidRPr="00C65783" w:rsidRDefault="00037501" w:rsidP="00C65783">
    <w:pPr>
      <w:pStyle w:val="Header"/>
    </w:pPr>
    <w:r>
      <mc:AlternateContent>
        <mc:Choice Requires="wps">
          <w:drawing>
            <wp:anchor distT="0" distB="0" distL="114300" distR="114300" simplePos="0" relativeHeight="251659264" behindDoc="1" locked="0" layoutInCell="1" allowOverlap="1" wp14:anchorId="3A0BA1A1" wp14:editId="6B447FB8">
              <wp:simplePos x="0" y="0"/>
              <wp:positionH relativeFrom="page">
                <wp:posOffset>-106680</wp:posOffset>
              </wp:positionH>
              <wp:positionV relativeFrom="paragraph">
                <wp:posOffset>-225425</wp:posOffset>
              </wp:positionV>
              <wp:extent cx="7776000" cy="10800000"/>
              <wp:effectExtent l="0" t="0" r="0" b="1905"/>
              <wp:wrapNone/>
              <wp:docPr id="8" name="Rectangle 8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776000" cy="10800000"/>
                      </a:xfrm>
                      <a:prstGeom prst="rect">
                        <a:avLst/>
                      </a:prstGeom>
                      <a:solidFill>
                        <a:srgbClr val="6B2976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numCol="1" spcCol="0" rtlCol="0" fromWordArt="0" anchor="ctr" anchorCtr="0" forceAA="0" compatLnSpc="1">
                      <a:prstTxWarp prst="textNoShape">
                        <a:avLst/>
                      </a:prstTxWarp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78D9F45F" id="Rectangle 8" o:spid="_x0000_s1026" alt="&quot;&quot;" style="position:absolute;margin-left:-8.4pt;margin-top:-17.75pt;width:612.3pt;height:850.4pt;z-index:-25165721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vCSjcQIAAEUFAAAOAAAAZHJzL2Uyb0RvYy54bWysVFFP3DAMfp+0/xDlfbR30u7YiR5iIPaC&#10;AA0mnkOaXCslceaE691+/ZykVxigPUx7ae3E/mx/sX1yurOGbRWGHlzDZ0c1Z8pJaHu3afiP+8tP&#10;x5yFKFwrDDjV8L0K/HT98cPJ4FdqDh2YViEjEBdWg294F6NfVVWQnbIiHIFXji41oBWRVNxULYqB&#10;0K2p5nW9qAbA1iNIFQKdXpRLvs74WisZb7QOKjLTcMot5i/m72P6VusTsdqg8F0vxzTEP2RhRe8o&#10;6AR1IaJgT9i/gbK9RAig45EEW4HWvVS5BqpmVr+q5q4TXuVaiJzgJ5rC/4OV19tbZH3bcHooJyw9&#10;0XciTbiNUew40TP4sCKrO3+LoxZITLXuNNr0pyrYLlO6nyhVu8gkHS6Xy0VdE/OS7mb1McmkEVD1&#10;7O8xxG8KLEtCw5HiZy7F9irEYnowSeECmL697I3JCm4ezw2yraAHXnydf1kuRvQ/zIxLxg6SW0FM&#10;J1WqrVSTpbg3KtkZ911pIoXyn+dMcjuqKY6QUrk4K1edaFUJ//lFbZNHrjQDJmRN8SfsESC1+lvs&#10;kuVon1xV7ubJuf5bYsV58siRwcXJ2fYO8D0AQ1WNkYv9gaRCTWLpEdo9tQxCmaXg5WVP73YlQrwV&#10;SMNDj00LId7QRxsYGg6jxFkH+Ou982RPPU23nA00jA0PP58EKmrJJ3sO9LQzWiNeZpHwMZqDqBHs&#10;A+2As4RAV8JJwmm4jHhQzmMZeNoiUp2dZTOaPi/ilbvzMoEnhlKP3e8eBPqxESM18TUchlCsXvVj&#10;sR0JKqyMCs1qfvZxr6Rl8FLPVs/bb/0bAAD//wMAUEsDBBQABgAIAAAAIQBW48a84QAAAA0BAAAP&#10;AAAAZHJzL2Rvd25yZXYueG1sTI/BTsMwEETvSPyDtUhcUOu0UZIqxKmiClRxpEDPbmySCHttxW6a&#10;/j3bE9xmd0azb6vtbA2b9BgGhwJWywSYxtapATsBnx+viw2wECUqaRxqAVcdYFvf31WyVO6C73o6&#10;xI5RCYZSCuhj9CXnoe21lWHpvEbyvt1oZaRx7Lga5YXKreHrJMm5lQPShV56vet1+3M4WwETvjWF&#10;aY7XJ//VpnH/Uux3fhTi8WFunoFFPce/MNzwCR1qYjq5M6rAjIDFKif0SCLNMmC3xDopaHUiledZ&#10;Cryu+P8v6l8AAAD//wMAUEsBAi0AFAAGAAgAAAAhALaDOJL+AAAA4QEAABMAAAAAAAAAAAAAAAAA&#10;AAAAAFtDb250ZW50X1R5cGVzXS54bWxQSwECLQAUAAYACAAAACEAOP0h/9YAAACUAQAACwAAAAAA&#10;AAAAAAAAAAAvAQAAX3JlbHMvLnJlbHNQSwECLQAUAAYACAAAACEAobwko3ECAABFBQAADgAAAAAA&#10;AAAAAAAAAAAuAgAAZHJzL2Uyb0RvYy54bWxQSwECLQAUAAYACAAAACEAVuPGvOEAAAANAQAADwAA&#10;AAAAAAAAAAAAAADLBAAAZHJzL2Rvd25yZXYueG1sUEsFBgAAAAAEAAQA8wAAANkFAAAAAA==&#10;" fillcolor="#6b2976" stroked="f" strokeweight="2pt">
              <w10:wrap anchorx="page"/>
            </v:rect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9F04B3"/>
    <w:multiLevelType w:val="hybridMultilevel"/>
    <w:tmpl w:val="D65AC0D6"/>
    <w:lvl w:ilvl="0" w:tplc="414EA65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8B2994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416A70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13EC9A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D06A3A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FEE6D4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104BD7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38671A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CD80A9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0BA0218"/>
    <w:multiLevelType w:val="hybridMultilevel"/>
    <w:tmpl w:val="5A562566"/>
    <w:lvl w:ilvl="0" w:tplc="34AC26F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A6A8D7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EEE923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718B1D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D2446E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B26220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64B5A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6C8885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D6AE06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0F8606E"/>
    <w:multiLevelType w:val="hybridMultilevel"/>
    <w:tmpl w:val="B9348698"/>
    <w:lvl w:ilvl="0" w:tplc="5C721A9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02807D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9FCD05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7107CD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EC4904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402D6F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E7876C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B0E222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16032C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1B35D7C"/>
    <w:multiLevelType w:val="hybridMultilevel"/>
    <w:tmpl w:val="FB242C52"/>
    <w:lvl w:ilvl="0" w:tplc="09DCA75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654AFE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2B6AF5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706E89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65C1B7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240F31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956D09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84E91E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8DC462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1FC4DA3"/>
    <w:multiLevelType w:val="hybridMultilevel"/>
    <w:tmpl w:val="698202E8"/>
    <w:lvl w:ilvl="0" w:tplc="5594819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A6A2F6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C1C096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F2A7E5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AC09A8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76CCB1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02EB1C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6766BD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D78A59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26D3050"/>
    <w:multiLevelType w:val="hybridMultilevel"/>
    <w:tmpl w:val="28FA5082"/>
    <w:lvl w:ilvl="0" w:tplc="FFBC6DE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652B00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048EBC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CBA317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90AA33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992DB9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1861E7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5F2EBB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B641D1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33D77A2"/>
    <w:multiLevelType w:val="hybridMultilevel"/>
    <w:tmpl w:val="C616CD64"/>
    <w:lvl w:ilvl="0" w:tplc="4A563EF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DF40C1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388AF9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FB0D84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574122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A644E5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0E07C5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4CAAF8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BDA917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048D4AB1"/>
    <w:multiLevelType w:val="hybridMultilevel"/>
    <w:tmpl w:val="ACC0C36E"/>
    <w:lvl w:ilvl="0" w:tplc="D4463D8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2DEC2F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F4ADFF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70EAE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1DA1DD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1F8EE8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5F0660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8B62F1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72C626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5BE6E8B"/>
    <w:multiLevelType w:val="hybridMultilevel"/>
    <w:tmpl w:val="0DA01F94"/>
    <w:lvl w:ilvl="0" w:tplc="C6C623A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E7CFB8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778D37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1B2BC4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91CE64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21A091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56CF97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256AE7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23ADE2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08EE35E2"/>
    <w:multiLevelType w:val="hybridMultilevel"/>
    <w:tmpl w:val="0458FB32"/>
    <w:lvl w:ilvl="0" w:tplc="711A77E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440330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A8E27C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664438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CF281A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87C23F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46C955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6946C4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AF89EA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09DB3E9B"/>
    <w:multiLevelType w:val="hybridMultilevel"/>
    <w:tmpl w:val="CBBEE408"/>
    <w:lvl w:ilvl="0" w:tplc="1BA621D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6ACFE5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804A24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E68A68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98C666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F00202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2A2DCF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A0296D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3F43A9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E936215"/>
    <w:multiLevelType w:val="hybridMultilevel"/>
    <w:tmpl w:val="59F68BB0"/>
    <w:lvl w:ilvl="0" w:tplc="FCA2989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36ADC3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B46C06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C6C97F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A10D55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35C2F3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7C69C3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73867C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7F2E99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68F0DF3"/>
    <w:multiLevelType w:val="hybridMultilevel"/>
    <w:tmpl w:val="A726F498"/>
    <w:lvl w:ilvl="0" w:tplc="E1DC2FDC">
      <w:start w:val="1"/>
      <w:numFmt w:val="bullet"/>
      <w:lvlText w:val=""/>
      <w:lvlJc w:val="left"/>
      <w:pPr>
        <w:ind w:left="778" w:hanging="360"/>
      </w:pPr>
      <w:rPr>
        <w:rFonts w:ascii="Symbol" w:hAnsi="Symbol" w:hint="default"/>
        <w:color w:val="6B2976"/>
      </w:rPr>
    </w:lvl>
    <w:lvl w:ilvl="1" w:tplc="64F8057E" w:tentative="1">
      <w:start w:val="1"/>
      <w:numFmt w:val="bullet"/>
      <w:lvlText w:val="o"/>
      <w:lvlJc w:val="left"/>
      <w:pPr>
        <w:ind w:left="1498" w:hanging="360"/>
      </w:pPr>
      <w:rPr>
        <w:rFonts w:ascii="Courier New" w:hAnsi="Courier New" w:cs="Courier New" w:hint="default"/>
      </w:rPr>
    </w:lvl>
    <w:lvl w:ilvl="2" w:tplc="34061A5E" w:tentative="1">
      <w:start w:val="1"/>
      <w:numFmt w:val="bullet"/>
      <w:lvlText w:val=""/>
      <w:lvlJc w:val="left"/>
      <w:pPr>
        <w:ind w:left="2218" w:hanging="360"/>
      </w:pPr>
      <w:rPr>
        <w:rFonts w:ascii="Wingdings" w:hAnsi="Wingdings" w:hint="default"/>
      </w:rPr>
    </w:lvl>
    <w:lvl w:ilvl="3" w:tplc="055E60B8" w:tentative="1">
      <w:start w:val="1"/>
      <w:numFmt w:val="bullet"/>
      <w:lvlText w:val=""/>
      <w:lvlJc w:val="left"/>
      <w:pPr>
        <w:ind w:left="2938" w:hanging="360"/>
      </w:pPr>
      <w:rPr>
        <w:rFonts w:ascii="Symbol" w:hAnsi="Symbol" w:hint="default"/>
      </w:rPr>
    </w:lvl>
    <w:lvl w:ilvl="4" w:tplc="F47CB968" w:tentative="1">
      <w:start w:val="1"/>
      <w:numFmt w:val="bullet"/>
      <w:lvlText w:val="o"/>
      <w:lvlJc w:val="left"/>
      <w:pPr>
        <w:ind w:left="3658" w:hanging="360"/>
      </w:pPr>
      <w:rPr>
        <w:rFonts w:ascii="Courier New" w:hAnsi="Courier New" w:cs="Courier New" w:hint="default"/>
      </w:rPr>
    </w:lvl>
    <w:lvl w:ilvl="5" w:tplc="3B129862" w:tentative="1">
      <w:start w:val="1"/>
      <w:numFmt w:val="bullet"/>
      <w:lvlText w:val=""/>
      <w:lvlJc w:val="left"/>
      <w:pPr>
        <w:ind w:left="4378" w:hanging="360"/>
      </w:pPr>
      <w:rPr>
        <w:rFonts w:ascii="Wingdings" w:hAnsi="Wingdings" w:hint="default"/>
      </w:rPr>
    </w:lvl>
    <w:lvl w:ilvl="6" w:tplc="66100CA2" w:tentative="1">
      <w:start w:val="1"/>
      <w:numFmt w:val="bullet"/>
      <w:lvlText w:val=""/>
      <w:lvlJc w:val="left"/>
      <w:pPr>
        <w:ind w:left="5098" w:hanging="360"/>
      </w:pPr>
      <w:rPr>
        <w:rFonts w:ascii="Symbol" w:hAnsi="Symbol" w:hint="default"/>
      </w:rPr>
    </w:lvl>
    <w:lvl w:ilvl="7" w:tplc="23A2645C" w:tentative="1">
      <w:start w:val="1"/>
      <w:numFmt w:val="bullet"/>
      <w:lvlText w:val="o"/>
      <w:lvlJc w:val="left"/>
      <w:pPr>
        <w:ind w:left="5818" w:hanging="360"/>
      </w:pPr>
      <w:rPr>
        <w:rFonts w:ascii="Courier New" w:hAnsi="Courier New" w:cs="Courier New" w:hint="default"/>
      </w:rPr>
    </w:lvl>
    <w:lvl w:ilvl="8" w:tplc="B23C44B8" w:tentative="1">
      <w:start w:val="1"/>
      <w:numFmt w:val="bullet"/>
      <w:lvlText w:val=""/>
      <w:lvlJc w:val="left"/>
      <w:pPr>
        <w:ind w:left="6538" w:hanging="360"/>
      </w:pPr>
      <w:rPr>
        <w:rFonts w:ascii="Wingdings" w:hAnsi="Wingdings" w:hint="default"/>
      </w:rPr>
    </w:lvl>
  </w:abstractNum>
  <w:abstractNum w:abstractNumId="13" w15:restartNumberingAfterBreak="0">
    <w:nsid w:val="17142136"/>
    <w:multiLevelType w:val="hybridMultilevel"/>
    <w:tmpl w:val="0B0C2AB4"/>
    <w:lvl w:ilvl="0" w:tplc="B3B0D8BA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E7AC3312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C20CFE4C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70F8425E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83E44EF2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F0CA30F2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1E9496CA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2A4607FA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5352D0D0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14" w15:restartNumberingAfterBreak="0">
    <w:nsid w:val="181B0B01"/>
    <w:multiLevelType w:val="hybridMultilevel"/>
    <w:tmpl w:val="2AB821AC"/>
    <w:lvl w:ilvl="0" w:tplc="242AA8CC">
      <w:numFmt w:val="bullet"/>
      <w:lvlText w:val=""/>
      <w:lvlJc w:val="left"/>
      <w:pPr>
        <w:ind w:left="720" w:hanging="360"/>
      </w:pPr>
      <w:rPr>
        <w:rFonts w:ascii="Symbol" w:eastAsia="Times New Roman" w:hAnsi="Symbol" w:cs="Tahoma" w:hint="default"/>
        <w:color w:val="6B2976"/>
      </w:rPr>
    </w:lvl>
    <w:lvl w:ilvl="1" w:tplc="34A296D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26E42F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C462D9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D38E7A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882992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AD83F5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EC8F6C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47E4DD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1A334CBD"/>
    <w:multiLevelType w:val="hybridMultilevel"/>
    <w:tmpl w:val="F92A6CC8"/>
    <w:lvl w:ilvl="0" w:tplc="E3E42D2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5F2394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96433F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E1A814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F0A2AC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27023B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8F80B1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0D6785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8FC3B5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AD93FE4"/>
    <w:multiLevelType w:val="hybridMultilevel"/>
    <w:tmpl w:val="A0CC2F20"/>
    <w:lvl w:ilvl="0" w:tplc="C870226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A3EC06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CCA049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8AAE09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CEC907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C3269D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8B4194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8D4BC8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97C8E6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1E222EB7"/>
    <w:multiLevelType w:val="hybridMultilevel"/>
    <w:tmpl w:val="28C8EB2E"/>
    <w:lvl w:ilvl="0" w:tplc="5710961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F182D0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E924D7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7E8206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15ED20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5F2D72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CE4F22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218EA6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614354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E863DCE"/>
    <w:multiLevelType w:val="hybridMultilevel"/>
    <w:tmpl w:val="AAB69D28"/>
    <w:lvl w:ilvl="0" w:tplc="69B244C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030C7B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3A2313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7D60E9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CA4C34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AFAA67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D44929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60C97F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7B216B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208B21CC"/>
    <w:multiLevelType w:val="hybridMultilevel"/>
    <w:tmpl w:val="1694A2C4"/>
    <w:lvl w:ilvl="0" w:tplc="1EB8DE6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4C63B4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62E0E3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C04065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E4A4C7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5C6243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48874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EAA006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11663E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21240E19"/>
    <w:multiLevelType w:val="hybridMultilevel"/>
    <w:tmpl w:val="1FDE0F20"/>
    <w:lvl w:ilvl="0" w:tplc="635AF7D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41EAE5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4D4193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C7E3A9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264AAE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DD205B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56CB65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E5058F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C60DAA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235C342B"/>
    <w:multiLevelType w:val="hybridMultilevel"/>
    <w:tmpl w:val="0AA0D758"/>
    <w:lvl w:ilvl="0" w:tplc="9110974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698143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1203EE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7C8F11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FC09BD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2C044C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F1EE1E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2F2E61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C06315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24464620"/>
    <w:multiLevelType w:val="hybridMultilevel"/>
    <w:tmpl w:val="D90E93EA"/>
    <w:lvl w:ilvl="0" w:tplc="5EC0766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D1EA9D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0B0DA8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E7C3B5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3DAF84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F7C3D6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249E9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CFAAA1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C6E06A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25351755"/>
    <w:multiLevelType w:val="hybridMultilevel"/>
    <w:tmpl w:val="2B22095E"/>
    <w:lvl w:ilvl="0" w:tplc="44B66514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  <w:color w:val="6B2976"/>
      </w:rPr>
    </w:lvl>
    <w:lvl w:ilvl="1" w:tplc="4C1070BE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B986C7D6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FC54C2DE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64AA684C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98FC72C0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9DF67CDE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DAD23034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B4A25016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24" w15:restartNumberingAfterBreak="0">
    <w:nsid w:val="28D4118C"/>
    <w:multiLevelType w:val="hybridMultilevel"/>
    <w:tmpl w:val="05001CD2"/>
    <w:lvl w:ilvl="0" w:tplc="35822C2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662A4B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5F082A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0CE259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2E870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F00189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ED8923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5BA733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38C78C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2B9B159F"/>
    <w:multiLevelType w:val="multilevel"/>
    <w:tmpl w:val="1F38FDB4"/>
    <w:styleLink w:val="HeadingsList"/>
    <w:lvl w:ilvl="0">
      <w:start w:val="1"/>
      <w:numFmt w:val="decimal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702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851" w:hanging="851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216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52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8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2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60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60" w:hanging="360"/>
      </w:pPr>
      <w:rPr>
        <w:rFonts w:hint="default"/>
      </w:rPr>
    </w:lvl>
  </w:abstractNum>
  <w:abstractNum w:abstractNumId="26" w15:restartNumberingAfterBreak="0">
    <w:nsid w:val="2CF562E8"/>
    <w:multiLevelType w:val="hybridMultilevel"/>
    <w:tmpl w:val="4C4A343C"/>
    <w:lvl w:ilvl="0" w:tplc="88E8BB3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EA4556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778374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CF4E26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9D45CE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5BE5A5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CD22BE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CC8531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0384EC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2FFB7F59"/>
    <w:multiLevelType w:val="hybridMultilevel"/>
    <w:tmpl w:val="9A4CDBE2"/>
    <w:lvl w:ilvl="0" w:tplc="2C5C09E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38023B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6B2952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5ECF4C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9528BC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03AD4B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FEA948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69A9E5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E92475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307E15BF"/>
    <w:multiLevelType w:val="hybridMultilevel"/>
    <w:tmpl w:val="2DE4F692"/>
    <w:lvl w:ilvl="0" w:tplc="93C43F2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E64ABE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7D4556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B06089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190120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5DAA00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EEE50C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AF811B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6568AE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336B4021"/>
    <w:multiLevelType w:val="hybridMultilevel"/>
    <w:tmpl w:val="A00689A0"/>
    <w:lvl w:ilvl="0" w:tplc="AA0AED8C">
      <w:start w:val="1"/>
      <w:numFmt w:val="bullet"/>
      <w:lvlText w:val=""/>
      <w:lvlJc w:val="left"/>
      <w:pPr>
        <w:ind w:left="795" w:hanging="360"/>
      </w:pPr>
      <w:rPr>
        <w:rFonts w:ascii="Symbol" w:hAnsi="Symbol" w:hint="default"/>
        <w:color w:val="6B2976"/>
      </w:rPr>
    </w:lvl>
    <w:lvl w:ilvl="1" w:tplc="93DE3D1C" w:tentative="1">
      <w:start w:val="1"/>
      <w:numFmt w:val="bullet"/>
      <w:lvlText w:val="o"/>
      <w:lvlJc w:val="left"/>
      <w:pPr>
        <w:ind w:left="1515" w:hanging="360"/>
      </w:pPr>
      <w:rPr>
        <w:rFonts w:ascii="Courier New" w:hAnsi="Courier New" w:cs="Courier New" w:hint="default"/>
      </w:rPr>
    </w:lvl>
    <w:lvl w:ilvl="2" w:tplc="B8EE0006" w:tentative="1">
      <w:start w:val="1"/>
      <w:numFmt w:val="bullet"/>
      <w:lvlText w:val=""/>
      <w:lvlJc w:val="left"/>
      <w:pPr>
        <w:ind w:left="2235" w:hanging="360"/>
      </w:pPr>
      <w:rPr>
        <w:rFonts w:ascii="Wingdings" w:hAnsi="Wingdings" w:hint="default"/>
      </w:rPr>
    </w:lvl>
    <w:lvl w:ilvl="3" w:tplc="40F4489E" w:tentative="1">
      <w:start w:val="1"/>
      <w:numFmt w:val="bullet"/>
      <w:lvlText w:val=""/>
      <w:lvlJc w:val="left"/>
      <w:pPr>
        <w:ind w:left="2955" w:hanging="360"/>
      </w:pPr>
      <w:rPr>
        <w:rFonts w:ascii="Symbol" w:hAnsi="Symbol" w:hint="default"/>
      </w:rPr>
    </w:lvl>
    <w:lvl w:ilvl="4" w:tplc="3FF8616C" w:tentative="1">
      <w:start w:val="1"/>
      <w:numFmt w:val="bullet"/>
      <w:lvlText w:val="o"/>
      <w:lvlJc w:val="left"/>
      <w:pPr>
        <w:ind w:left="3675" w:hanging="360"/>
      </w:pPr>
      <w:rPr>
        <w:rFonts w:ascii="Courier New" w:hAnsi="Courier New" w:cs="Courier New" w:hint="default"/>
      </w:rPr>
    </w:lvl>
    <w:lvl w:ilvl="5" w:tplc="D8DC151A" w:tentative="1">
      <w:start w:val="1"/>
      <w:numFmt w:val="bullet"/>
      <w:lvlText w:val=""/>
      <w:lvlJc w:val="left"/>
      <w:pPr>
        <w:ind w:left="4395" w:hanging="360"/>
      </w:pPr>
      <w:rPr>
        <w:rFonts w:ascii="Wingdings" w:hAnsi="Wingdings" w:hint="default"/>
      </w:rPr>
    </w:lvl>
    <w:lvl w:ilvl="6" w:tplc="CC4AC87C" w:tentative="1">
      <w:start w:val="1"/>
      <w:numFmt w:val="bullet"/>
      <w:lvlText w:val=""/>
      <w:lvlJc w:val="left"/>
      <w:pPr>
        <w:ind w:left="5115" w:hanging="360"/>
      </w:pPr>
      <w:rPr>
        <w:rFonts w:ascii="Symbol" w:hAnsi="Symbol" w:hint="default"/>
      </w:rPr>
    </w:lvl>
    <w:lvl w:ilvl="7" w:tplc="C64CEB7A" w:tentative="1">
      <w:start w:val="1"/>
      <w:numFmt w:val="bullet"/>
      <w:lvlText w:val="o"/>
      <w:lvlJc w:val="left"/>
      <w:pPr>
        <w:ind w:left="5835" w:hanging="360"/>
      </w:pPr>
      <w:rPr>
        <w:rFonts w:ascii="Courier New" w:hAnsi="Courier New" w:cs="Courier New" w:hint="default"/>
      </w:rPr>
    </w:lvl>
    <w:lvl w:ilvl="8" w:tplc="6B5E91A0" w:tentative="1">
      <w:start w:val="1"/>
      <w:numFmt w:val="bullet"/>
      <w:lvlText w:val=""/>
      <w:lvlJc w:val="left"/>
      <w:pPr>
        <w:ind w:left="6555" w:hanging="360"/>
      </w:pPr>
      <w:rPr>
        <w:rFonts w:ascii="Wingdings" w:hAnsi="Wingdings" w:hint="default"/>
      </w:rPr>
    </w:lvl>
  </w:abstractNum>
  <w:abstractNum w:abstractNumId="30" w15:restartNumberingAfterBreak="0">
    <w:nsid w:val="347B1E5C"/>
    <w:multiLevelType w:val="hybridMultilevel"/>
    <w:tmpl w:val="293E8332"/>
    <w:lvl w:ilvl="0" w:tplc="857A124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C2EFD3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96A4FC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5A2F99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14AC65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E0CC6C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CDC3E8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6744F4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F464E6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34D0594C"/>
    <w:multiLevelType w:val="hybridMultilevel"/>
    <w:tmpl w:val="F03E391C"/>
    <w:lvl w:ilvl="0" w:tplc="4A6C6C50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94760044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A9BACDF4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C51A2424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ED1E3BF2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2834C342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60762590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6F2C5074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C16CF278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32" w15:restartNumberingAfterBreak="0">
    <w:nsid w:val="36743438"/>
    <w:multiLevelType w:val="hybridMultilevel"/>
    <w:tmpl w:val="2A28BA8E"/>
    <w:lvl w:ilvl="0" w:tplc="0FF6D46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BDAFB7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1166DC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890126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886997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5483F3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9109C2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EE0942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5C4CCC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37D22922"/>
    <w:multiLevelType w:val="hybridMultilevel"/>
    <w:tmpl w:val="E57EAD1C"/>
    <w:lvl w:ilvl="0" w:tplc="EF1CC60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99EAE6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36481E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F2C42F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FB6F1F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1DA427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ACEEA9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6FE2EC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22D95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37F16336"/>
    <w:multiLevelType w:val="hybridMultilevel"/>
    <w:tmpl w:val="383CD3AC"/>
    <w:lvl w:ilvl="0" w:tplc="0DA4B89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A52D30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BAE0CF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A060B8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71259C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100D5C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A28761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ED0833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05297F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398A1378"/>
    <w:multiLevelType w:val="hybridMultilevel"/>
    <w:tmpl w:val="FA72A2B2"/>
    <w:lvl w:ilvl="0" w:tplc="856034E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29E606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D96BF6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29A6F1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C6D2F17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FA4262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EAA3F8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50A8DE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444621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3FE2116B"/>
    <w:multiLevelType w:val="hybridMultilevel"/>
    <w:tmpl w:val="01B864F4"/>
    <w:lvl w:ilvl="0" w:tplc="CF50BF56">
      <w:start w:val="1"/>
      <w:numFmt w:val="bullet"/>
      <w:lvlText w:val=""/>
      <w:lvlJc w:val="left"/>
      <w:pPr>
        <w:ind w:left="778" w:hanging="360"/>
      </w:pPr>
      <w:rPr>
        <w:rFonts w:ascii="Symbol" w:hAnsi="Symbol" w:hint="default"/>
        <w:color w:val="6B2976"/>
      </w:rPr>
    </w:lvl>
    <w:lvl w:ilvl="1" w:tplc="D876ABFC" w:tentative="1">
      <w:start w:val="1"/>
      <w:numFmt w:val="bullet"/>
      <w:lvlText w:val="o"/>
      <w:lvlJc w:val="left"/>
      <w:pPr>
        <w:ind w:left="1498" w:hanging="360"/>
      </w:pPr>
      <w:rPr>
        <w:rFonts w:ascii="Courier New" w:hAnsi="Courier New" w:cs="Courier New" w:hint="default"/>
      </w:rPr>
    </w:lvl>
    <w:lvl w:ilvl="2" w:tplc="78826EEC" w:tentative="1">
      <w:start w:val="1"/>
      <w:numFmt w:val="bullet"/>
      <w:lvlText w:val=""/>
      <w:lvlJc w:val="left"/>
      <w:pPr>
        <w:ind w:left="2218" w:hanging="360"/>
      </w:pPr>
      <w:rPr>
        <w:rFonts w:ascii="Wingdings" w:hAnsi="Wingdings" w:hint="default"/>
      </w:rPr>
    </w:lvl>
    <w:lvl w:ilvl="3" w:tplc="DABCEECC" w:tentative="1">
      <w:start w:val="1"/>
      <w:numFmt w:val="bullet"/>
      <w:lvlText w:val=""/>
      <w:lvlJc w:val="left"/>
      <w:pPr>
        <w:ind w:left="2938" w:hanging="360"/>
      </w:pPr>
      <w:rPr>
        <w:rFonts w:ascii="Symbol" w:hAnsi="Symbol" w:hint="default"/>
      </w:rPr>
    </w:lvl>
    <w:lvl w:ilvl="4" w:tplc="CFCA1F64" w:tentative="1">
      <w:start w:val="1"/>
      <w:numFmt w:val="bullet"/>
      <w:lvlText w:val="o"/>
      <w:lvlJc w:val="left"/>
      <w:pPr>
        <w:ind w:left="3658" w:hanging="360"/>
      </w:pPr>
      <w:rPr>
        <w:rFonts w:ascii="Courier New" w:hAnsi="Courier New" w:cs="Courier New" w:hint="default"/>
      </w:rPr>
    </w:lvl>
    <w:lvl w:ilvl="5" w:tplc="92508094" w:tentative="1">
      <w:start w:val="1"/>
      <w:numFmt w:val="bullet"/>
      <w:lvlText w:val=""/>
      <w:lvlJc w:val="left"/>
      <w:pPr>
        <w:ind w:left="4378" w:hanging="360"/>
      </w:pPr>
      <w:rPr>
        <w:rFonts w:ascii="Wingdings" w:hAnsi="Wingdings" w:hint="default"/>
      </w:rPr>
    </w:lvl>
    <w:lvl w:ilvl="6" w:tplc="1AD82DE4" w:tentative="1">
      <w:start w:val="1"/>
      <w:numFmt w:val="bullet"/>
      <w:lvlText w:val=""/>
      <w:lvlJc w:val="left"/>
      <w:pPr>
        <w:ind w:left="5098" w:hanging="360"/>
      </w:pPr>
      <w:rPr>
        <w:rFonts w:ascii="Symbol" w:hAnsi="Symbol" w:hint="default"/>
      </w:rPr>
    </w:lvl>
    <w:lvl w:ilvl="7" w:tplc="CEF66C48" w:tentative="1">
      <w:start w:val="1"/>
      <w:numFmt w:val="bullet"/>
      <w:lvlText w:val="o"/>
      <w:lvlJc w:val="left"/>
      <w:pPr>
        <w:ind w:left="5818" w:hanging="360"/>
      </w:pPr>
      <w:rPr>
        <w:rFonts w:ascii="Courier New" w:hAnsi="Courier New" w:cs="Courier New" w:hint="default"/>
      </w:rPr>
    </w:lvl>
    <w:lvl w:ilvl="8" w:tplc="A8DC9DE8" w:tentative="1">
      <w:start w:val="1"/>
      <w:numFmt w:val="bullet"/>
      <w:lvlText w:val=""/>
      <w:lvlJc w:val="left"/>
      <w:pPr>
        <w:ind w:left="6538" w:hanging="360"/>
      </w:pPr>
      <w:rPr>
        <w:rFonts w:ascii="Wingdings" w:hAnsi="Wingdings" w:hint="default"/>
      </w:rPr>
    </w:lvl>
  </w:abstractNum>
  <w:abstractNum w:abstractNumId="37" w15:restartNumberingAfterBreak="0">
    <w:nsid w:val="415A5FD1"/>
    <w:multiLevelType w:val="hybridMultilevel"/>
    <w:tmpl w:val="BDA02762"/>
    <w:lvl w:ilvl="0" w:tplc="A4B0919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4CCFBA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37AEEA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1A4A84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1C8BEE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E7A026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178F6B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3AA823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F7C215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41F47E2F"/>
    <w:multiLevelType w:val="hybridMultilevel"/>
    <w:tmpl w:val="CE9CE97A"/>
    <w:lvl w:ilvl="0" w:tplc="0D1AE19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56CE24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DBE000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F08BE1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9C4E14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13CCFB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0A8BE0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8EE3D8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A482A4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422252E0"/>
    <w:multiLevelType w:val="hybridMultilevel"/>
    <w:tmpl w:val="FA9E33C6"/>
    <w:lvl w:ilvl="0" w:tplc="09F65F3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7E2D7D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036950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5CA63C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6869AC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74C7F9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0E6C38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42AF82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364CAD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42C12B7D"/>
    <w:multiLevelType w:val="hybridMultilevel"/>
    <w:tmpl w:val="C7B287E2"/>
    <w:lvl w:ilvl="0" w:tplc="3B8CCD5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D30C56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BCA359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A0C977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2C4F0C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04204B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EBAC1A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7C4438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D40C87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4394592F"/>
    <w:multiLevelType w:val="hybridMultilevel"/>
    <w:tmpl w:val="DD7C9F84"/>
    <w:lvl w:ilvl="0" w:tplc="5FB4DFB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1E4D02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480CF0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722769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098BF7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CD026B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9888A9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4084A9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99CDCA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44BF11E0"/>
    <w:multiLevelType w:val="hybridMultilevel"/>
    <w:tmpl w:val="BF54802C"/>
    <w:lvl w:ilvl="0" w:tplc="11EAB33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B603B0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BFA6D7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E6A72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D40394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F10206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7EA0F4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5A2A5A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85C54A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49C375CB"/>
    <w:multiLevelType w:val="hybridMultilevel"/>
    <w:tmpl w:val="C2CCC884"/>
    <w:lvl w:ilvl="0" w:tplc="2EA00844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6324E800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D794EB86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10EC95B4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959E79DA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FBFCB5C0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122ECA92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C172D210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51744822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44" w15:restartNumberingAfterBreak="0">
    <w:nsid w:val="4B01276D"/>
    <w:multiLevelType w:val="hybridMultilevel"/>
    <w:tmpl w:val="69E4BCC0"/>
    <w:lvl w:ilvl="0" w:tplc="757CAC8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5A8C84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CB4B65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F585DB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034C19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86897A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454FAF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368F49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AA4B7F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4BB8177C"/>
    <w:multiLevelType w:val="hybridMultilevel"/>
    <w:tmpl w:val="05085782"/>
    <w:lvl w:ilvl="0" w:tplc="B78AA5B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764E57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FDE6F9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8AEB02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5B267E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996D0F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67648E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0EE794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CAE4A2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4C0D5CD8"/>
    <w:multiLevelType w:val="hybridMultilevel"/>
    <w:tmpl w:val="F066FF9A"/>
    <w:lvl w:ilvl="0" w:tplc="8174D40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26A06F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DBEEE5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56496B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DF4211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20095A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654581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460A06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6BECF0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7" w15:restartNumberingAfterBreak="0">
    <w:nsid w:val="4CF066A8"/>
    <w:multiLevelType w:val="hybridMultilevel"/>
    <w:tmpl w:val="0F9C22E0"/>
    <w:lvl w:ilvl="0" w:tplc="096E1D9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8FC818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10CC05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D0EF0F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81AF3F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AF63EA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4E0B10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92019C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A66031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8" w15:restartNumberingAfterBreak="0">
    <w:nsid w:val="4D0A4854"/>
    <w:multiLevelType w:val="hybridMultilevel"/>
    <w:tmpl w:val="D2943122"/>
    <w:lvl w:ilvl="0" w:tplc="C9AA088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FB2D87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918090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582CC3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6F4932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C88247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DD27B6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3167AC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032681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9" w15:restartNumberingAfterBreak="0">
    <w:nsid w:val="4EBD6FC0"/>
    <w:multiLevelType w:val="hybridMultilevel"/>
    <w:tmpl w:val="556EB48C"/>
    <w:lvl w:ilvl="0" w:tplc="5B147C7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A3859F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E3035C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1D85C4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C30DBA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59086D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1405FA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644065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40AB34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0" w15:restartNumberingAfterBreak="0">
    <w:nsid w:val="4F040A0C"/>
    <w:multiLevelType w:val="hybridMultilevel"/>
    <w:tmpl w:val="34980AB0"/>
    <w:lvl w:ilvl="0" w:tplc="70108BC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DD8E8E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368982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FD0C67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B260FE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B6000A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2A21B0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0064A3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15C7BA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1" w15:restartNumberingAfterBreak="0">
    <w:nsid w:val="50226A32"/>
    <w:multiLevelType w:val="hybridMultilevel"/>
    <w:tmpl w:val="59686506"/>
    <w:lvl w:ilvl="0" w:tplc="1B10ACF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C9ECC4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AE0A6D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AFC632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980B95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48081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386184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08CC1D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230CD5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2" w15:restartNumberingAfterBreak="0">
    <w:nsid w:val="50CE3002"/>
    <w:multiLevelType w:val="hybridMultilevel"/>
    <w:tmpl w:val="D84A4A38"/>
    <w:lvl w:ilvl="0" w:tplc="6FC43D1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B38E01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888284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F1E6B3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CF24C9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26E57F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C7E7DF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7F6AE6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D20578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3" w15:restartNumberingAfterBreak="0">
    <w:nsid w:val="50D6632C"/>
    <w:multiLevelType w:val="hybridMultilevel"/>
    <w:tmpl w:val="A49EDED6"/>
    <w:lvl w:ilvl="0" w:tplc="F2622C7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8AC304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590D99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9362F9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CB2ED3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744F52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22851C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00CD99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60609E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4" w15:restartNumberingAfterBreak="0">
    <w:nsid w:val="528F7D80"/>
    <w:multiLevelType w:val="hybridMultilevel"/>
    <w:tmpl w:val="AED0DB70"/>
    <w:lvl w:ilvl="0" w:tplc="03006784">
      <w:start w:val="1"/>
      <w:numFmt w:val="bullet"/>
      <w:lvlText w:val=""/>
      <w:lvlJc w:val="left"/>
      <w:pPr>
        <w:ind w:left="795" w:hanging="360"/>
      </w:pPr>
      <w:rPr>
        <w:rFonts w:ascii="Symbol" w:hAnsi="Symbol" w:hint="default"/>
        <w:color w:val="6B2976"/>
      </w:rPr>
    </w:lvl>
    <w:lvl w:ilvl="1" w:tplc="CEE83872" w:tentative="1">
      <w:start w:val="1"/>
      <w:numFmt w:val="bullet"/>
      <w:lvlText w:val="o"/>
      <w:lvlJc w:val="left"/>
      <w:pPr>
        <w:ind w:left="1515" w:hanging="360"/>
      </w:pPr>
      <w:rPr>
        <w:rFonts w:ascii="Courier New" w:hAnsi="Courier New" w:cs="Courier New" w:hint="default"/>
      </w:rPr>
    </w:lvl>
    <w:lvl w:ilvl="2" w:tplc="B7E8EEE2" w:tentative="1">
      <w:start w:val="1"/>
      <w:numFmt w:val="bullet"/>
      <w:lvlText w:val=""/>
      <w:lvlJc w:val="left"/>
      <w:pPr>
        <w:ind w:left="2235" w:hanging="360"/>
      </w:pPr>
      <w:rPr>
        <w:rFonts w:ascii="Wingdings" w:hAnsi="Wingdings" w:hint="default"/>
      </w:rPr>
    </w:lvl>
    <w:lvl w:ilvl="3" w:tplc="E2F2EF18" w:tentative="1">
      <w:start w:val="1"/>
      <w:numFmt w:val="bullet"/>
      <w:lvlText w:val=""/>
      <w:lvlJc w:val="left"/>
      <w:pPr>
        <w:ind w:left="2955" w:hanging="360"/>
      </w:pPr>
      <w:rPr>
        <w:rFonts w:ascii="Symbol" w:hAnsi="Symbol" w:hint="default"/>
      </w:rPr>
    </w:lvl>
    <w:lvl w:ilvl="4" w:tplc="305EF604" w:tentative="1">
      <w:start w:val="1"/>
      <w:numFmt w:val="bullet"/>
      <w:lvlText w:val="o"/>
      <w:lvlJc w:val="left"/>
      <w:pPr>
        <w:ind w:left="3675" w:hanging="360"/>
      </w:pPr>
      <w:rPr>
        <w:rFonts w:ascii="Courier New" w:hAnsi="Courier New" w:cs="Courier New" w:hint="default"/>
      </w:rPr>
    </w:lvl>
    <w:lvl w:ilvl="5" w:tplc="918412FC" w:tentative="1">
      <w:start w:val="1"/>
      <w:numFmt w:val="bullet"/>
      <w:lvlText w:val=""/>
      <w:lvlJc w:val="left"/>
      <w:pPr>
        <w:ind w:left="4395" w:hanging="360"/>
      </w:pPr>
      <w:rPr>
        <w:rFonts w:ascii="Wingdings" w:hAnsi="Wingdings" w:hint="default"/>
      </w:rPr>
    </w:lvl>
    <w:lvl w:ilvl="6" w:tplc="C048002C" w:tentative="1">
      <w:start w:val="1"/>
      <w:numFmt w:val="bullet"/>
      <w:lvlText w:val=""/>
      <w:lvlJc w:val="left"/>
      <w:pPr>
        <w:ind w:left="5115" w:hanging="360"/>
      </w:pPr>
      <w:rPr>
        <w:rFonts w:ascii="Symbol" w:hAnsi="Symbol" w:hint="default"/>
      </w:rPr>
    </w:lvl>
    <w:lvl w:ilvl="7" w:tplc="0F5241BA" w:tentative="1">
      <w:start w:val="1"/>
      <w:numFmt w:val="bullet"/>
      <w:lvlText w:val="o"/>
      <w:lvlJc w:val="left"/>
      <w:pPr>
        <w:ind w:left="5835" w:hanging="360"/>
      </w:pPr>
      <w:rPr>
        <w:rFonts w:ascii="Courier New" w:hAnsi="Courier New" w:cs="Courier New" w:hint="default"/>
      </w:rPr>
    </w:lvl>
    <w:lvl w:ilvl="8" w:tplc="E4CC10CE" w:tentative="1">
      <w:start w:val="1"/>
      <w:numFmt w:val="bullet"/>
      <w:lvlText w:val=""/>
      <w:lvlJc w:val="left"/>
      <w:pPr>
        <w:ind w:left="6555" w:hanging="360"/>
      </w:pPr>
      <w:rPr>
        <w:rFonts w:ascii="Wingdings" w:hAnsi="Wingdings" w:hint="default"/>
      </w:rPr>
    </w:lvl>
  </w:abstractNum>
  <w:abstractNum w:abstractNumId="55" w15:restartNumberingAfterBreak="0">
    <w:nsid w:val="543F35D0"/>
    <w:multiLevelType w:val="hybridMultilevel"/>
    <w:tmpl w:val="1962488A"/>
    <w:lvl w:ilvl="0" w:tplc="0BE4807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4E2076C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5280D9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8A8101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5CA654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934D2D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EBA8EF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9C2F6C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E9A2A7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6" w15:restartNumberingAfterBreak="0">
    <w:nsid w:val="5A5529DD"/>
    <w:multiLevelType w:val="hybridMultilevel"/>
    <w:tmpl w:val="E8104084"/>
    <w:lvl w:ilvl="0" w:tplc="383A506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172869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75A126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EAA374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A0A607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4CA6E1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4CF34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B38424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8466D5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7" w15:restartNumberingAfterBreak="0">
    <w:nsid w:val="5CEE66DE"/>
    <w:multiLevelType w:val="hybridMultilevel"/>
    <w:tmpl w:val="4036E218"/>
    <w:lvl w:ilvl="0" w:tplc="5880B78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D9631D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734B43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204E7F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5B425AE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9C2412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CD2677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A16BE6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F38E61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8" w15:restartNumberingAfterBreak="0">
    <w:nsid w:val="5DAB3FC0"/>
    <w:multiLevelType w:val="hybridMultilevel"/>
    <w:tmpl w:val="79E6EFEC"/>
    <w:lvl w:ilvl="0" w:tplc="BB5C350A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4DDAFE78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DF485D58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549C7FC6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72FC9170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05E8EA38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145C930E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1EA2935A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7EE2043C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59" w15:restartNumberingAfterBreak="0">
    <w:nsid w:val="617C0AF1"/>
    <w:multiLevelType w:val="hybridMultilevel"/>
    <w:tmpl w:val="CF4AD9E0"/>
    <w:lvl w:ilvl="0" w:tplc="CDDC226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7EE934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8C451B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F9CBED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B082EB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418185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B78F01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41218D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418F71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0" w15:restartNumberingAfterBreak="0">
    <w:nsid w:val="61860D55"/>
    <w:multiLevelType w:val="hybridMultilevel"/>
    <w:tmpl w:val="B5E83720"/>
    <w:lvl w:ilvl="0" w:tplc="AD38E02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87E36A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0BCAB1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C22C2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91AC52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D1616F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21E319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FFE8F4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63CDDD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1" w15:restartNumberingAfterBreak="0">
    <w:nsid w:val="65EB2EF1"/>
    <w:multiLevelType w:val="hybridMultilevel"/>
    <w:tmpl w:val="345AA880"/>
    <w:lvl w:ilvl="0" w:tplc="20AA646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AEEEC1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2CC1C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550AF6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DEE10B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E4AE99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C7C945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8F2BE2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B8AD66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2" w15:restartNumberingAfterBreak="0">
    <w:nsid w:val="66425021"/>
    <w:multiLevelType w:val="hybridMultilevel"/>
    <w:tmpl w:val="11A657DA"/>
    <w:lvl w:ilvl="0" w:tplc="3F840CB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F463B1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F4C0DA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71A8D1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2C4682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E3E048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1B05EB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99A9BA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118531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3" w15:restartNumberingAfterBreak="0">
    <w:nsid w:val="66D95886"/>
    <w:multiLevelType w:val="hybridMultilevel"/>
    <w:tmpl w:val="31C83CF4"/>
    <w:lvl w:ilvl="0" w:tplc="1038701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33AEB4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194C7C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8D0989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2E2019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FCECAF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6FC7F0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2E6B95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AC4F2A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4" w15:restartNumberingAfterBreak="0">
    <w:nsid w:val="67074A2F"/>
    <w:multiLevelType w:val="hybridMultilevel"/>
    <w:tmpl w:val="A8BE1838"/>
    <w:lvl w:ilvl="0" w:tplc="3A900AB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8F0F31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1B00A6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F62759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F4AE1C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E22869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F3CEDB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F5421D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CD051A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5" w15:restartNumberingAfterBreak="0">
    <w:nsid w:val="68C34E5E"/>
    <w:multiLevelType w:val="hybridMultilevel"/>
    <w:tmpl w:val="A70AAFBE"/>
    <w:lvl w:ilvl="0" w:tplc="EF8A447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37431F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28C312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724B31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20E8B8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1525FE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F9E872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9A46D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A5E572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6" w15:restartNumberingAfterBreak="0">
    <w:nsid w:val="6A6560FE"/>
    <w:multiLevelType w:val="hybridMultilevel"/>
    <w:tmpl w:val="A9B623E0"/>
    <w:lvl w:ilvl="0" w:tplc="A998E16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1802E5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DF414D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31251A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E32E17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76030B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210003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292F1D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1CE17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7" w15:restartNumberingAfterBreak="0">
    <w:nsid w:val="704F63F6"/>
    <w:multiLevelType w:val="hybridMultilevel"/>
    <w:tmpl w:val="20A6DDAE"/>
    <w:lvl w:ilvl="0" w:tplc="88EC502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CF62A2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F00AEE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B743B6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752C1E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FA4C93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F06C79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9865F3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DEEB5A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8" w15:restartNumberingAfterBreak="0">
    <w:nsid w:val="74CF016B"/>
    <w:multiLevelType w:val="hybridMultilevel"/>
    <w:tmpl w:val="8E062570"/>
    <w:lvl w:ilvl="0" w:tplc="42F2D24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E76276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764B11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DB4FB0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D36F94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0F4C78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4A2C68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1CE36B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5A8395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9" w15:restartNumberingAfterBreak="0">
    <w:nsid w:val="759C453B"/>
    <w:multiLevelType w:val="hybridMultilevel"/>
    <w:tmpl w:val="872C2B5C"/>
    <w:lvl w:ilvl="0" w:tplc="D5A00A30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2F52AA22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6AB6676C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FC3C45F2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C2FE01B4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AA2A808A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96965EF8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C826F108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78749828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70" w15:restartNumberingAfterBreak="0">
    <w:nsid w:val="780A769F"/>
    <w:multiLevelType w:val="hybridMultilevel"/>
    <w:tmpl w:val="9614FC80"/>
    <w:lvl w:ilvl="0" w:tplc="4E80090A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1DB2BEE0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0A06C6EA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AE4E88BA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D8B05E26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618C9DF4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0B60D9BA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3FF050F8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B4DE42B0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71" w15:restartNumberingAfterBreak="0">
    <w:nsid w:val="7AE27A44"/>
    <w:multiLevelType w:val="hybridMultilevel"/>
    <w:tmpl w:val="9B14F71E"/>
    <w:lvl w:ilvl="0" w:tplc="236090F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3DEF7B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D2EA08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82416D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C10D7D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6585BB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56B48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19C551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406897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2" w15:restartNumberingAfterBreak="0">
    <w:nsid w:val="7DC372CE"/>
    <w:multiLevelType w:val="hybridMultilevel"/>
    <w:tmpl w:val="71346B62"/>
    <w:lvl w:ilvl="0" w:tplc="2400831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0A20BF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E9AA62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B6629E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706402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C5461E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AAC88F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BBC9BB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0A8610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3" w15:restartNumberingAfterBreak="0">
    <w:nsid w:val="7E6D6CD1"/>
    <w:multiLevelType w:val="hybridMultilevel"/>
    <w:tmpl w:val="2CCA968A"/>
    <w:lvl w:ilvl="0" w:tplc="CF661AA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B28C4C4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5C8605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FE8181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B96CBA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F0EAF3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098B5C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F1EE4D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61CA2F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4" w15:restartNumberingAfterBreak="0">
    <w:nsid w:val="7EBE03ED"/>
    <w:multiLevelType w:val="hybridMultilevel"/>
    <w:tmpl w:val="960CAF0C"/>
    <w:lvl w:ilvl="0" w:tplc="69241A8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0C8120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1E699E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08E926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952D2A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AFCD36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DF2116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9BED6E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418DC2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5" w15:restartNumberingAfterBreak="0">
    <w:nsid w:val="7EDC0055"/>
    <w:multiLevelType w:val="hybridMultilevel"/>
    <w:tmpl w:val="53845616"/>
    <w:lvl w:ilvl="0" w:tplc="C20E2E7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43AF37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D2E696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9128C5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5D805F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76C8CB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E4A781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BB8718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B30492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62109838">
    <w:abstractNumId w:val="25"/>
  </w:num>
  <w:num w:numId="2" w16cid:durableId="1620725936">
    <w:abstractNumId w:val="45"/>
  </w:num>
  <w:num w:numId="3" w16cid:durableId="1065032365">
    <w:abstractNumId w:val="27"/>
  </w:num>
  <w:num w:numId="4" w16cid:durableId="914583658">
    <w:abstractNumId w:val="11"/>
  </w:num>
  <w:num w:numId="5" w16cid:durableId="643239478">
    <w:abstractNumId w:val="42"/>
  </w:num>
  <w:num w:numId="6" w16cid:durableId="561604960">
    <w:abstractNumId w:val="34"/>
  </w:num>
  <w:num w:numId="7" w16cid:durableId="942491714">
    <w:abstractNumId w:val="37"/>
  </w:num>
  <w:num w:numId="8" w16cid:durableId="2134134969">
    <w:abstractNumId w:val="3"/>
  </w:num>
  <w:num w:numId="9" w16cid:durableId="1111826050">
    <w:abstractNumId w:val="0"/>
  </w:num>
  <w:num w:numId="10" w16cid:durableId="947272103">
    <w:abstractNumId w:val="62"/>
  </w:num>
  <w:num w:numId="11" w16cid:durableId="1466893425">
    <w:abstractNumId w:val="28"/>
  </w:num>
  <w:num w:numId="12" w16cid:durableId="1872985618">
    <w:abstractNumId w:val="44"/>
  </w:num>
  <w:num w:numId="13" w16cid:durableId="141889867">
    <w:abstractNumId w:val="72"/>
  </w:num>
  <w:num w:numId="14" w16cid:durableId="1791976705">
    <w:abstractNumId w:val="22"/>
  </w:num>
  <w:num w:numId="15" w16cid:durableId="268780763">
    <w:abstractNumId w:val="14"/>
  </w:num>
  <w:num w:numId="16" w16cid:durableId="1601909440">
    <w:abstractNumId w:val="26"/>
  </w:num>
  <w:num w:numId="17" w16cid:durableId="825390581">
    <w:abstractNumId w:val="53"/>
  </w:num>
  <w:num w:numId="18" w16cid:durableId="1717653783">
    <w:abstractNumId w:val="21"/>
  </w:num>
  <w:num w:numId="19" w16cid:durableId="334646971">
    <w:abstractNumId w:val="9"/>
  </w:num>
  <w:num w:numId="20" w16cid:durableId="1029448141">
    <w:abstractNumId w:val="30"/>
  </w:num>
  <w:num w:numId="21" w16cid:durableId="1864052605">
    <w:abstractNumId w:val="49"/>
  </w:num>
  <w:num w:numId="22" w16cid:durableId="1237593902">
    <w:abstractNumId w:val="55"/>
  </w:num>
  <w:num w:numId="23" w16cid:durableId="1631204128">
    <w:abstractNumId w:val="8"/>
  </w:num>
  <w:num w:numId="24" w16cid:durableId="1360398498">
    <w:abstractNumId w:val="18"/>
  </w:num>
  <w:num w:numId="25" w16cid:durableId="1654018426">
    <w:abstractNumId w:val="75"/>
  </w:num>
  <w:num w:numId="26" w16cid:durableId="152920256">
    <w:abstractNumId w:val="66"/>
  </w:num>
  <w:num w:numId="27" w16cid:durableId="1036586135">
    <w:abstractNumId w:val="15"/>
  </w:num>
  <w:num w:numId="28" w16cid:durableId="1671525621">
    <w:abstractNumId w:val="74"/>
  </w:num>
  <w:num w:numId="29" w16cid:durableId="1532646548">
    <w:abstractNumId w:val="24"/>
  </w:num>
  <w:num w:numId="30" w16cid:durableId="1367485852">
    <w:abstractNumId w:val="7"/>
  </w:num>
  <w:num w:numId="31" w16cid:durableId="1680110381">
    <w:abstractNumId w:val="33"/>
  </w:num>
  <w:num w:numId="32" w16cid:durableId="1857769280">
    <w:abstractNumId w:val="70"/>
  </w:num>
  <w:num w:numId="33" w16cid:durableId="384372306">
    <w:abstractNumId w:val="58"/>
  </w:num>
  <w:num w:numId="34" w16cid:durableId="1511915814">
    <w:abstractNumId w:val="2"/>
  </w:num>
  <w:num w:numId="35" w16cid:durableId="696926222">
    <w:abstractNumId w:val="56"/>
  </w:num>
  <w:num w:numId="36" w16cid:durableId="1799301621">
    <w:abstractNumId w:val="23"/>
  </w:num>
  <w:num w:numId="37" w16cid:durableId="1219823708">
    <w:abstractNumId w:val="5"/>
  </w:num>
  <w:num w:numId="38" w16cid:durableId="1659184262">
    <w:abstractNumId w:val="64"/>
  </w:num>
  <w:num w:numId="39" w16cid:durableId="1192381401">
    <w:abstractNumId w:val="13"/>
  </w:num>
  <w:num w:numId="40" w16cid:durableId="2082748490">
    <w:abstractNumId w:val="61"/>
  </w:num>
  <w:num w:numId="41" w16cid:durableId="412894631">
    <w:abstractNumId w:val="69"/>
  </w:num>
  <w:num w:numId="42" w16cid:durableId="409237875">
    <w:abstractNumId w:val="46"/>
  </w:num>
  <w:num w:numId="43" w16cid:durableId="1476678798">
    <w:abstractNumId w:val="4"/>
  </w:num>
  <w:num w:numId="44" w16cid:durableId="1921671190">
    <w:abstractNumId w:val="68"/>
  </w:num>
  <w:num w:numId="45" w16cid:durableId="1614242180">
    <w:abstractNumId w:val="39"/>
  </w:num>
  <w:num w:numId="46" w16cid:durableId="942496940">
    <w:abstractNumId w:val="20"/>
  </w:num>
  <w:num w:numId="47" w16cid:durableId="449977469">
    <w:abstractNumId w:val="35"/>
  </w:num>
  <w:num w:numId="48" w16cid:durableId="1586065000">
    <w:abstractNumId w:val="71"/>
  </w:num>
  <w:num w:numId="49" w16cid:durableId="552813365">
    <w:abstractNumId w:val="50"/>
  </w:num>
  <w:num w:numId="50" w16cid:durableId="1480000096">
    <w:abstractNumId w:val="54"/>
  </w:num>
  <w:num w:numId="51" w16cid:durableId="1326393386">
    <w:abstractNumId w:val="19"/>
  </w:num>
  <w:num w:numId="52" w16cid:durableId="1274289458">
    <w:abstractNumId w:val="31"/>
  </w:num>
  <w:num w:numId="53" w16cid:durableId="1509252168">
    <w:abstractNumId w:val="48"/>
  </w:num>
  <w:num w:numId="54" w16cid:durableId="49576631">
    <w:abstractNumId w:val="36"/>
  </w:num>
  <w:num w:numId="55" w16cid:durableId="935602726">
    <w:abstractNumId w:val="47"/>
  </w:num>
  <w:num w:numId="56" w16cid:durableId="70545243">
    <w:abstractNumId w:val="57"/>
  </w:num>
  <w:num w:numId="57" w16cid:durableId="338195508">
    <w:abstractNumId w:val="32"/>
  </w:num>
  <w:num w:numId="58" w16cid:durableId="1153522536">
    <w:abstractNumId w:val="52"/>
  </w:num>
  <w:num w:numId="59" w16cid:durableId="228228820">
    <w:abstractNumId w:val="40"/>
  </w:num>
  <w:num w:numId="60" w16cid:durableId="1001275219">
    <w:abstractNumId w:val="43"/>
  </w:num>
  <w:num w:numId="61" w16cid:durableId="979726247">
    <w:abstractNumId w:val="41"/>
  </w:num>
  <w:num w:numId="62" w16cid:durableId="823013901">
    <w:abstractNumId w:val="1"/>
  </w:num>
  <w:num w:numId="63" w16cid:durableId="1099641757">
    <w:abstractNumId w:val="10"/>
  </w:num>
  <w:num w:numId="64" w16cid:durableId="1362704349">
    <w:abstractNumId w:val="60"/>
  </w:num>
  <w:num w:numId="65" w16cid:durableId="954486907">
    <w:abstractNumId w:val="12"/>
  </w:num>
  <w:num w:numId="66" w16cid:durableId="1624538613">
    <w:abstractNumId w:val="38"/>
  </w:num>
  <w:num w:numId="67" w16cid:durableId="960846103">
    <w:abstractNumId w:val="17"/>
  </w:num>
  <w:num w:numId="68" w16cid:durableId="1635791046">
    <w:abstractNumId w:val="65"/>
  </w:num>
  <w:num w:numId="69" w16cid:durableId="447507143">
    <w:abstractNumId w:val="59"/>
  </w:num>
  <w:num w:numId="70" w16cid:durableId="343942175">
    <w:abstractNumId w:val="16"/>
  </w:num>
  <w:num w:numId="71" w16cid:durableId="1936789699">
    <w:abstractNumId w:val="63"/>
  </w:num>
  <w:num w:numId="72" w16cid:durableId="794568011">
    <w:abstractNumId w:val="29"/>
  </w:num>
  <w:num w:numId="73" w16cid:durableId="59062455">
    <w:abstractNumId w:val="73"/>
  </w:num>
  <w:num w:numId="74" w16cid:durableId="1704355284">
    <w:abstractNumId w:val="6"/>
  </w:num>
  <w:num w:numId="75" w16cid:durableId="254097182">
    <w:abstractNumId w:val="67"/>
  </w:num>
  <w:num w:numId="76" w16cid:durableId="264314109">
    <w:abstractNumId w:val="51"/>
  </w:num>
  <w:numIdMacAtCleanup w:val="7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70"/>
  <w:embedTrueTypeFonts/>
  <w:attachedTemplate r:id="rId1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drawingGridHorizontalSpacing w:val="14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a0MDMzMjWxNDUwMDC2NDVS0lEKTi0uzszPAykwrAUA9ij9aywAAAA="/>
  </w:docVars>
  <w:rsids>
    <w:rsidRoot w:val="008F4961"/>
    <w:rsid w:val="000008AA"/>
    <w:rsid w:val="00001C1D"/>
    <w:rsid w:val="000033A2"/>
    <w:rsid w:val="00003F3E"/>
    <w:rsid w:val="00004B02"/>
    <w:rsid w:val="00004C71"/>
    <w:rsid w:val="00004D32"/>
    <w:rsid w:val="000053A1"/>
    <w:rsid w:val="0000591C"/>
    <w:rsid w:val="00005C84"/>
    <w:rsid w:val="00006C34"/>
    <w:rsid w:val="0000714E"/>
    <w:rsid w:val="0000729C"/>
    <w:rsid w:val="0000789C"/>
    <w:rsid w:val="00007F05"/>
    <w:rsid w:val="00010060"/>
    <w:rsid w:val="00011468"/>
    <w:rsid w:val="00011F45"/>
    <w:rsid w:val="000131A3"/>
    <w:rsid w:val="000132BF"/>
    <w:rsid w:val="00013C0A"/>
    <w:rsid w:val="00013E60"/>
    <w:rsid w:val="00014008"/>
    <w:rsid w:val="0001404D"/>
    <w:rsid w:val="0001467F"/>
    <w:rsid w:val="000149C3"/>
    <w:rsid w:val="00016EEB"/>
    <w:rsid w:val="00017647"/>
    <w:rsid w:val="00017C44"/>
    <w:rsid w:val="0002090D"/>
    <w:rsid w:val="00020BF2"/>
    <w:rsid w:val="00020CAC"/>
    <w:rsid w:val="00021AA8"/>
    <w:rsid w:val="000231A1"/>
    <w:rsid w:val="000236B5"/>
    <w:rsid w:val="0002396F"/>
    <w:rsid w:val="00025085"/>
    <w:rsid w:val="00026D9B"/>
    <w:rsid w:val="00026E8E"/>
    <w:rsid w:val="000276DA"/>
    <w:rsid w:val="0003212C"/>
    <w:rsid w:val="000326CA"/>
    <w:rsid w:val="00032C87"/>
    <w:rsid w:val="00033014"/>
    <w:rsid w:val="000349ED"/>
    <w:rsid w:val="00034C79"/>
    <w:rsid w:val="00035CE8"/>
    <w:rsid w:val="00035D95"/>
    <w:rsid w:val="00036E23"/>
    <w:rsid w:val="00037501"/>
    <w:rsid w:val="00037534"/>
    <w:rsid w:val="0004057F"/>
    <w:rsid w:val="000407F8"/>
    <w:rsid w:val="00040894"/>
    <w:rsid w:val="00040A12"/>
    <w:rsid w:val="000412EC"/>
    <w:rsid w:val="0004229E"/>
    <w:rsid w:val="0004268F"/>
    <w:rsid w:val="000432B1"/>
    <w:rsid w:val="00043451"/>
    <w:rsid w:val="000434DF"/>
    <w:rsid w:val="0004354E"/>
    <w:rsid w:val="00043949"/>
    <w:rsid w:val="000440AA"/>
    <w:rsid w:val="0004416B"/>
    <w:rsid w:val="00044D74"/>
    <w:rsid w:val="00046373"/>
    <w:rsid w:val="000464C1"/>
    <w:rsid w:val="00046C00"/>
    <w:rsid w:val="00047818"/>
    <w:rsid w:val="0005049B"/>
    <w:rsid w:val="00051335"/>
    <w:rsid w:val="0005158E"/>
    <w:rsid w:val="00051741"/>
    <w:rsid w:val="00052332"/>
    <w:rsid w:val="000524A6"/>
    <w:rsid w:val="000529ED"/>
    <w:rsid w:val="00053110"/>
    <w:rsid w:val="00053B9D"/>
    <w:rsid w:val="00053CE8"/>
    <w:rsid w:val="00055CA9"/>
    <w:rsid w:val="00056735"/>
    <w:rsid w:val="00056EB9"/>
    <w:rsid w:val="0005720B"/>
    <w:rsid w:val="00057E76"/>
    <w:rsid w:val="00060614"/>
    <w:rsid w:val="0006074B"/>
    <w:rsid w:val="00060E3E"/>
    <w:rsid w:val="00061EAF"/>
    <w:rsid w:val="00061FF6"/>
    <w:rsid w:val="000620E2"/>
    <w:rsid w:val="000625EB"/>
    <w:rsid w:val="0006339E"/>
    <w:rsid w:val="000638F0"/>
    <w:rsid w:val="0006410D"/>
    <w:rsid w:val="00064806"/>
    <w:rsid w:val="00065443"/>
    <w:rsid w:val="00067033"/>
    <w:rsid w:val="0006719A"/>
    <w:rsid w:val="00067268"/>
    <w:rsid w:val="000676E6"/>
    <w:rsid w:val="000700F9"/>
    <w:rsid w:val="000706FB"/>
    <w:rsid w:val="0007213A"/>
    <w:rsid w:val="00073579"/>
    <w:rsid w:val="000741EF"/>
    <w:rsid w:val="000749C5"/>
    <w:rsid w:val="00074F07"/>
    <w:rsid w:val="0007564C"/>
    <w:rsid w:val="0007577E"/>
    <w:rsid w:val="00076426"/>
    <w:rsid w:val="000765B7"/>
    <w:rsid w:val="00076E7A"/>
    <w:rsid w:val="00076FDD"/>
    <w:rsid w:val="00077149"/>
    <w:rsid w:val="000778B0"/>
    <w:rsid w:val="00080002"/>
    <w:rsid w:val="000802BB"/>
    <w:rsid w:val="00080FCD"/>
    <w:rsid w:val="00081281"/>
    <w:rsid w:val="00081601"/>
    <w:rsid w:val="00081796"/>
    <w:rsid w:val="00081CF6"/>
    <w:rsid w:val="00082231"/>
    <w:rsid w:val="0008232C"/>
    <w:rsid w:val="00082456"/>
    <w:rsid w:val="00082485"/>
    <w:rsid w:val="00082754"/>
    <w:rsid w:val="0008380D"/>
    <w:rsid w:val="00083A0D"/>
    <w:rsid w:val="00085103"/>
    <w:rsid w:val="00085203"/>
    <w:rsid w:val="00085D87"/>
    <w:rsid w:val="00086352"/>
    <w:rsid w:val="00086457"/>
    <w:rsid w:val="0008678B"/>
    <w:rsid w:val="000872DF"/>
    <w:rsid w:val="00090510"/>
    <w:rsid w:val="00090531"/>
    <w:rsid w:val="000906AA"/>
    <w:rsid w:val="00090E8C"/>
    <w:rsid w:val="00091081"/>
    <w:rsid w:val="0009121A"/>
    <w:rsid w:val="000912A4"/>
    <w:rsid w:val="0009172A"/>
    <w:rsid w:val="00092D2F"/>
    <w:rsid w:val="000932ED"/>
    <w:rsid w:val="00093BBD"/>
    <w:rsid w:val="000955BD"/>
    <w:rsid w:val="00097C02"/>
    <w:rsid w:val="000A0B89"/>
    <w:rsid w:val="000A12ED"/>
    <w:rsid w:val="000A1627"/>
    <w:rsid w:val="000A1A82"/>
    <w:rsid w:val="000A1AC3"/>
    <w:rsid w:val="000A2CA7"/>
    <w:rsid w:val="000A31E6"/>
    <w:rsid w:val="000A3C4C"/>
    <w:rsid w:val="000A5D45"/>
    <w:rsid w:val="000A6160"/>
    <w:rsid w:val="000A6221"/>
    <w:rsid w:val="000A627C"/>
    <w:rsid w:val="000A6AC9"/>
    <w:rsid w:val="000A7480"/>
    <w:rsid w:val="000A767E"/>
    <w:rsid w:val="000B0B85"/>
    <w:rsid w:val="000B1F3D"/>
    <w:rsid w:val="000B2B08"/>
    <w:rsid w:val="000B3023"/>
    <w:rsid w:val="000B3505"/>
    <w:rsid w:val="000B3542"/>
    <w:rsid w:val="000B3729"/>
    <w:rsid w:val="000B3931"/>
    <w:rsid w:val="000B3AB2"/>
    <w:rsid w:val="000B438B"/>
    <w:rsid w:val="000B4CF9"/>
    <w:rsid w:val="000B4D35"/>
    <w:rsid w:val="000B573C"/>
    <w:rsid w:val="000B58C9"/>
    <w:rsid w:val="000B6C30"/>
    <w:rsid w:val="000B6C74"/>
    <w:rsid w:val="000B7679"/>
    <w:rsid w:val="000B7F48"/>
    <w:rsid w:val="000B7FAD"/>
    <w:rsid w:val="000C00D4"/>
    <w:rsid w:val="000C0EBC"/>
    <w:rsid w:val="000C0F54"/>
    <w:rsid w:val="000C0F7C"/>
    <w:rsid w:val="000C1353"/>
    <w:rsid w:val="000C1537"/>
    <w:rsid w:val="000C1955"/>
    <w:rsid w:val="000C1AC5"/>
    <w:rsid w:val="000C242F"/>
    <w:rsid w:val="000C2722"/>
    <w:rsid w:val="000C34EC"/>
    <w:rsid w:val="000C3B9B"/>
    <w:rsid w:val="000C3D30"/>
    <w:rsid w:val="000C51F1"/>
    <w:rsid w:val="000C6865"/>
    <w:rsid w:val="000C73B6"/>
    <w:rsid w:val="000C78D3"/>
    <w:rsid w:val="000C7997"/>
    <w:rsid w:val="000C7C5A"/>
    <w:rsid w:val="000D02F3"/>
    <w:rsid w:val="000D07D6"/>
    <w:rsid w:val="000D0A69"/>
    <w:rsid w:val="000D0ABE"/>
    <w:rsid w:val="000D0F07"/>
    <w:rsid w:val="000D1622"/>
    <w:rsid w:val="000D2072"/>
    <w:rsid w:val="000D2127"/>
    <w:rsid w:val="000D24DE"/>
    <w:rsid w:val="000D282A"/>
    <w:rsid w:val="000D2C19"/>
    <w:rsid w:val="000D2CA4"/>
    <w:rsid w:val="000D4A13"/>
    <w:rsid w:val="000D57A2"/>
    <w:rsid w:val="000D5DB2"/>
    <w:rsid w:val="000D7347"/>
    <w:rsid w:val="000D78AF"/>
    <w:rsid w:val="000D7998"/>
    <w:rsid w:val="000D7DE3"/>
    <w:rsid w:val="000D7F04"/>
    <w:rsid w:val="000E042D"/>
    <w:rsid w:val="000E077E"/>
    <w:rsid w:val="000E0DD3"/>
    <w:rsid w:val="000E1147"/>
    <w:rsid w:val="000E16BE"/>
    <w:rsid w:val="000E203E"/>
    <w:rsid w:val="000E4B2C"/>
    <w:rsid w:val="000E4C48"/>
    <w:rsid w:val="000E4E3C"/>
    <w:rsid w:val="000E55B2"/>
    <w:rsid w:val="000E5E0E"/>
    <w:rsid w:val="000E6558"/>
    <w:rsid w:val="000F142F"/>
    <w:rsid w:val="000F1FDA"/>
    <w:rsid w:val="000F32BB"/>
    <w:rsid w:val="000F32D8"/>
    <w:rsid w:val="000F3C06"/>
    <w:rsid w:val="000F3DAB"/>
    <w:rsid w:val="000F3DEF"/>
    <w:rsid w:val="000F3E68"/>
    <w:rsid w:val="000F4040"/>
    <w:rsid w:val="000F431B"/>
    <w:rsid w:val="000F4880"/>
    <w:rsid w:val="000F4B81"/>
    <w:rsid w:val="000F4FCC"/>
    <w:rsid w:val="000F52F4"/>
    <w:rsid w:val="000F6340"/>
    <w:rsid w:val="000F7670"/>
    <w:rsid w:val="00100247"/>
    <w:rsid w:val="00101DC6"/>
    <w:rsid w:val="0010205D"/>
    <w:rsid w:val="0010274C"/>
    <w:rsid w:val="00104C96"/>
    <w:rsid w:val="00104CF5"/>
    <w:rsid w:val="001052E5"/>
    <w:rsid w:val="0010561C"/>
    <w:rsid w:val="001056CB"/>
    <w:rsid w:val="001066AD"/>
    <w:rsid w:val="001077C6"/>
    <w:rsid w:val="001078E4"/>
    <w:rsid w:val="001110D2"/>
    <w:rsid w:val="00111BC2"/>
    <w:rsid w:val="00112A4D"/>
    <w:rsid w:val="001131E0"/>
    <w:rsid w:val="001135BF"/>
    <w:rsid w:val="00113808"/>
    <w:rsid w:val="00113CE3"/>
    <w:rsid w:val="00114898"/>
    <w:rsid w:val="00115336"/>
    <w:rsid w:val="00115682"/>
    <w:rsid w:val="001156E7"/>
    <w:rsid w:val="00115BCF"/>
    <w:rsid w:val="00117346"/>
    <w:rsid w:val="001179C2"/>
    <w:rsid w:val="00117AEC"/>
    <w:rsid w:val="001207BF"/>
    <w:rsid w:val="00120A79"/>
    <w:rsid w:val="00120C33"/>
    <w:rsid w:val="00120EEC"/>
    <w:rsid w:val="001214F6"/>
    <w:rsid w:val="00121BE9"/>
    <w:rsid w:val="00121EC5"/>
    <w:rsid w:val="00122FE0"/>
    <w:rsid w:val="00123A8C"/>
    <w:rsid w:val="00124307"/>
    <w:rsid w:val="00124F36"/>
    <w:rsid w:val="00125EE3"/>
    <w:rsid w:val="001264AC"/>
    <w:rsid w:val="00126E41"/>
    <w:rsid w:val="00126F16"/>
    <w:rsid w:val="00131635"/>
    <w:rsid w:val="00132D00"/>
    <w:rsid w:val="00132EE2"/>
    <w:rsid w:val="00132FC1"/>
    <w:rsid w:val="00133B1A"/>
    <w:rsid w:val="00134841"/>
    <w:rsid w:val="00134CC3"/>
    <w:rsid w:val="0013535A"/>
    <w:rsid w:val="00135D22"/>
    <w:rsid w:val="001362E9"/>
    <w:rsid w:val="00136333"/>
    <w:rsid w:val="00136373"/>
    <w:rsid w:val="00136C01"/>
    <w:rsid w:val="00136C22"/>
    <w:rsid w:val="00137138"/>
    <w:rsid w:val="00137370"/>
    <w:rsid w:val="00137E2D"/>
    <w:rsid w:val="001406F8"/>
    <w:rsid w:val="001408E7"/>
    <w:rsid w:val="00140DB8"/>
    <w:rsid w:val="0014133F"/>
    <w:rsid w:val="00141AEC"/>
    <w:rsid w:val="00141D69"/>
    <w:rsid w:val="00143389"/>
    <w:rsid w:val="00144000"/>
    <w:rsid w:val="0014402F"/>
    <w:rsid w:val="001448DE"/>
    <w:rsid w:val="00147AF3"/>
    <w:rsid w:val="00147C2C"/>
    <w:rsid w:val="00150649"/>
    <w:rsid w:val="001510A2"/>
    <w:rsid w:val="001513F4"/>
    <w:rsid w:val="00151618"/>
    <w:rsid w:val="00151817"/>
    <w:rsid w:val="00151B51"/>
    <w:rsid w:val="00151C4F"/>
    <w:rsid w:val="001521FB"/>
    <w:rsid w:val="0015329D"/>
    <w:rsid w:val="00153E51"/>
    <w:rsid w:val="001541CC"/>
    <w:rsid w:val="0015569B"/>
    <w:rsid w:val="001600B3"/>
    <w:rsid w:val="00160B29"/>
    <w:rsid w:val="001619E4"/>
    <w:rsid w:val="001626A7"/>
    <w:rsid w:val="00162701"/>
    <w:rsid w:val="00162E9D"/>
    <w:rsid w:val="00164186"/>
    <w:rsid w:val="00165099"/>
    <w:rsid w:val="0016570E"/>
    <w:rsid w:val="00165863"/>
    <w:rsid w:val="00165DF8"/>
    <w:rsid w:val="001663A3"/>
    <w:rsid w:val="00167927"/>
    <w:rsid w:val="00171132"/>
    <w:rsid w:val="001711FF"/>
    <w:rsid w:val="00172FC5"/>
    <w:rsid w:val="00173B3A"/>
    <w:rsid w:val="00173F69"/>
    <w:rsid w:val="00174829"/>
    <w:rsid w:val="001748E6"/>
    <w:rsid w:val="00174B02"/>
    <w:rsid w:val="0017586A"/>
    <w:rsid w:val="0017610E"/>
    <w:rsid w:val="00176798"/>
    <w:rsid w:val="00176C83"/>
    <w:rsid w:val="0018024C"/>
    <w:rsid w:val="00180349"/>
    <w:rsid w:val="001807DA"/>
    <w:rsid w:val="001813B1"/>
    <w:rsid w:val="00183046"/>
    <w:rsid w:val="001831FF"/>
    <w:rsid w:val="001838ED"/>
    <w:rsid w:val="001853AE"/>
    <w:rsid w:val="001869AE"/>
    <w:rsid w:val="00187383"/>
    <w:rsid w:val="001875A1"/>
    <w:rsid w:val="00187945"/>
    <w:rsid w:val="0019031B"/>
    <w:rsid w:val="00190B04"/>
    <w:rsid w:val="00190D93"/>
    <w:rsid w:val="001913A3"/>
    <w:rsid w:val="00191508"/>
    <w:rsid w:val="001917D9"/>
    <w:rsid w:val="00192025"/>
    <w:rsid w:val="001930BD"/>
    <w:rsid w:val="00193854"/>
    <w:rsid w:val="00193F27"/>
    <w:rsid w:val="0019560B"/>
    <w:rsid w:val="00195C9A"/>
    <w:rsid w:val="00195E2B"/>
    <w:rsid w:val="0019630A"/>
    <w:rsid w:val="0019631C"/>
    <w:rsid w:val="001965F2"/>
    <w:rsid w:val="001976B2"/>
    <w:rsid w:val="00197B5D"/>
    <w:rsid w:val="001A07DF"/>
    <w:rsid w:val="001A089E"/>
    <w:rsid w:val="001A20D1"/>
    <w:rsid w:val="001A2138"/>
    <w:rsid w:val="001A28B4"/>
    <w:rsid w:val="001A2E5E"/>
    <w:rsid w:val="001A2FB3"/>
    <w:rsid w:val="001A3311"/>
    <w:rsid w:val="001A375B"/>
    <w:rsid w:val="001A4B24"/>
    <w:rsid w:val="001A4B9E"/>
    <w:rsid w:val="001A4D0F"/>
    <w:rsid w:val="001A5C7B"/>
    <w:rsid w:val="001A712D"/>
    <w:rsid w:val="001B03C6"/>
    <w:rsid w:val="001B10AE"/>
    <w:rsid w:val="001B1575"/>
    <w:rsid w:val="001B2CCF"/>
    <w:rsid w:val="001B30A8"/>
    <w:rsid w:val="001B30D8"/>
    <w:rsid w:val="001B3908"/>
    <w:rsid w:val="001B3A36"/>
    <w:rsid w:val="001B4580"/>
    <w:rsid w:val="001B4DFE"/>
    <w:rsid w:val="001B610D"/>
    <w:rsid w:val="001B7021"/>
    <w:rsid w:val="001B78F8"/>
    <w:rsid w:val="001B7988"/>
    <w:rsid w:val="001C03B4"/>
    <w:rsid w:val="001C0A40"/>
    <w:rsid w:val="001C0AF6"/>
    <w:rsid w:val="001C0B49"/>
    <w:rsid w:val="001C0D3C"/>
    <w:rsid w:val="001C0F3C"/>
    <w:rsid w:val="001C0FAF"/>
    <w:rsid w:val="001C2D1E"/>
    <w:rsid w:val="001C30A1"/>
    <w:rsid w:val="001C326A"/>
    <w:rsid w:val="001C3450"/>
    <w:rsid w:val="001C366F"/>
    <w:rsid w:val="001C37F1"/>
    <w:rsid w:val="001C38D3"/>
    <w:rsid w:val="001C3CDE"/>
    <w:rsid w:val="001C50B9"/>
    <w:rsid w:val="001C530C"/>
    <w:rsid w:val="001C6408"/>
    <w:rsid w:val="001C6C2E"/>
    <w:rsid w:val="001D0158"/>
    <w:rsid w:val="001D0608"/>
    <w:rsid w:val="001D0846"/>
    <w:rsid w:val="001D086E"/>
    <w:rsid w:val="001D116F"/>
    <w:rsid w:val="001D2337"/>
    <w:rsid w:val="001D242F"/>
    <w:rsid w:val="001D2758"/>
    <w:rsid w:val="001D3FF9"/>
    <w:rsid w:val="001D41D6"/>
    <w:rsid w:val="001D47D5"/>
    <w:rsid w:val="001D5475"/>
    <w:rsid w:val="001D5B7A"/>
    <w:rsid w:val="001D636C"/>
    <w:rsid w:val="001D666F"/>
    <w:rsid w:val="001D6AB6"/>
    <w:rsid w:val="001E0ADC"/>
    <w:rsid w:val="001E0B48"/>
    <w:rsid w:val="001E0C39"/>
    <w:rsid w:val="001E0D92"/>
    <w:rsid w:val="001E0FAE"/>
    <w:rsid w:val="001E12A1"/>
    <w:rsid w:val="001E1359"/>
    <w:rsid w:val="001E243F"/>
    <w:rsid w:val="001E291A"/>
    <w:rsid w:val="001E29FF"/>
    <w:rsid w:val="001E2D89"/>
    <w:rsid w:val="001E2E43"/>
    <w:rsid w:val="001E3790"/>
    <w:rsid w:val="001E4390"/>
    <w:rsid w:val="001E4763"/>
    <w:rsid w:val="001E48AD"/>
    <w:rsid w:val="001E5232"/>
    <w:rsid w:val="001E52F1"/>
    <w:rsid w:val="001E538A"/>
    <w:rsid w:val="001E57AD"/>
    <w:rsid w:val="001E5FE9"/>
    <w:rsid w:val="001E773F"/>
    <w:rsid w:val="001E7FD5"/>
    <w:rsid w:val="001F011B"/>
    <w:rsid w:val="001F0255"/>
    <w:rsid w:val="001F07F6"/>
    <w:rsid w:val="001F0AEE"/>
    <w:rsid w:val="001F1557"/>
    <w:rsid w:val="001F1A59"/>
    <w:rsid w:val="001F23DC"/>
    <w:rsid w:val="001F2C8E"/>
    <w:rsid w:val="001F2ED6"/>
    <w:rsid w:val="001F34EE"/>
    <w:rsid w:val="001F38D7"/>
    <w:rsid w:val="001F46AA"/>
    <w:rsid w:val="001F49AB"/>
    <w:rsid w:val="001F6A2E"/>
    <w:rsid w:val="001F7D75"/>
    <w:rsid w:val="00200344"/>
    <w:rsid w:val="002007BC"/>
    <w:rsid w:val="00201F45"/>
    <w:rsid w:val="002021AA"/>
    <w:rsid w:val="00202A4A"/>
    <w:rsid w:val="002033EA"/>
    <w:rsid w:val="00203FDC"/>
    <w:rsid w:val="00204022"/>
    <w:rsid w:val="002063BC"/>
    <w:rsid w:val="002071BF"/>
    <w:rsid w:val="00207CAE"/>
    <w:rsid w:val="0021037A"/>
    <w:rsid w:val="002106B3"/>
    <w:rsid w:val="002107E9"/>
    <w:rsid w:val="0021290A"/>
    <w:rsid w:val="00212A6D"/>
    <w:rsid w:val="002130F6"/>
    <w:rsid w:val="0021361E"/>
    <w:rsid w:val="00213A0A"/>
    <w:rsid w:val="00214388"/>
    <w:rsid w:val="00214480"/>
    <w:rsid w:val="00214662"/>
    <w:rsid w:val="00217241"/>
    <w:rsid w:val="002173D7"/>
    <w:rsid w:val="00217CB2"/>
    <w:rsid w:val="00220DA5"/>
    <w:rsid w:val="00220DEF"/>
    <w:rsid w:val="002212B6"/>
    <w:rsid w:val="00221CED"/>
    <w:rsid w:val="002224BE"/>
    <w:rsid w:val="00222640"/>
    <w:rsid w:val="00222B97"/>
    <w:rsid w:val="00222DD4"/>
    <w:rsid w:val="00223E3A"/>
    <w:rsid w:val="002243F8"/>
    <w:rsid w:val="0022452E"/>
    <w:rsid w:val="00225597"/>
    <w:rsid w:val="00226311"/>
    <w:rsid w:val="00230100"/>
    <w:rsid w:val="00230213"/>
    <w:rsid w:val="00230312"/>
    <w:rsid w:val="00231385"/>
    <w:rsid w:val="0023217A"/>
    <w:rsid w:val="0023245A"/>
    <w:rsid w:val="00233061"/>
    <w:rsid w:val="00233F70"/>
    <w:rsid w:val="00234508"/>
    <w:rsid w:val="0023482A"/>
    <w:rsid w:val="00234A9F"/>
    <w:rsid w:val="00234B6C"/>
    <w:rsid w:val="002355D4"/>
    <w:rsid w:val="00235D23"/>
    <w:rsid w:val="00236622"/>
    <w:rsid w:val="00236EC0"/>
    <w:rsid w:val="00236F23"/>
    <w:rsid w:val="00241A33"/>
    <w:rsid w:val="002426CC"/>
    <w:rsid w:val="00242F94"/>
    <w:rsid w:val="0024391C"/>
    <w:rsid w:val="00244512"/>
    <w:rsid w:val="00244915"/>
    <w:rsid w:val="0024496D"/>
    <w:rsid w:val="00245055"/>
    <w:rsid w:val="00245425"/>
    <w:rsid w:val="00245C14"/>
    <w:rsid w:val="00245C7C"/>
    <w:rsid w:val="00245CEC"/>
    <w:rsid w:val="00246B63"/>
    <w:rsid w:val="00247683"/>
    <w:rsid w:val="0025072B"/>
    <w:rsid w:val="00251618"/>
    <w:rsid w:val="002526D7"/>
    <w:rsid w:val="00252800"/>
    <w:rsid w:val="002535DE"/>
    <w:rsid w:val="0025388D"/>
    <w:rsid w:val="002538AF"/>
    <w:rsid w:val="0025430D"/>
    <w:rsid w:val="002559D4"/>
    <w:rsid w:val="00255E68"/>
    <w:rsid w:val="00256841"/>
    <w:rsid w:val="00256E86"/>
    <w:rsid w:val="00257CF8"/>
    <w:rsid w:val="002601B5"/>
    <w:rsid w:val="002605C8"/>
    <w:rsid w:val="0026072B"/>
    <w:rsid w:val="00260C9D"/>
    <w:rsid w:val="002611B8"/>
    <w:rsid w:val="00261363"/>
    <w:rsid w:val="00261C3A"/>
    <w:rsid w:val="0026225B"/>
    <w:rsid w:val="002642A5"/>
    <w:rsid w:val="00265D26"/>
    <w:rsid w:val="00266304"/>
    <w:rsid w:val="00266FB3"/>
    <w:rsid w:val="00270553"/>
    <w:rsid w:val="002705A3"/>
    <w:rsid w:val="00270AB5"/>
    <w:rsid w:val="0027147A"/>
    <w:rsid w:val="00271DEF"/>
    <w:rsid w:val="00272714"/>
    <w:rsid w:val="00272876"/>
    <w:rsid w:val="00272CDB"/>
    <w:rsid w:val="00273114"/>
    <w:rsid w:val="00273F11"/>
    <w:rsid w:val="0027620F"/>
    <w:rsid w:val="002763DB"/>
    <w:rsid w:val="00276A75"/>
    <w:rsid w:val="00276E27"/>
    <w:rsid w:val="00277CAF"/>
    <w:rsid w:val="00280401"/>
    <w:rsid w:val="00281080"/>
    <w:rsid w:val="00281094"/>
    <w:rsid w:val="002810CB"/>
    <w:rsid w:val="00281194"/>
    <w:rsid w:val="00281643"/>
    <w:rsid w:val="00281DCD"/>
    <w:rsid w:val="00282503"/>
    <w:rsid w:val="0028370E"/>
    <w:rsid w:val="00283D52"/>
    <w:rsid w:val="0028416F"/>
    <w:rsid w:val="00284DB2"/>
    <w:rsid w:val="00285253"/>
    <w:rsid w:val="002852FC"/>
    <w:rsid w:val="00285AEA"/>
    <w:rsid w:val="00285BC5"/>
    <w:rsid w:val="0028641E"/>
    <w:rsid w:val="0028667F"/>
    <w:rsid w:val="00286AA5"/>
    <w:rsid w:val="0028749A"/>
    <w:rsid w:val="002875DD"/>
    <w:rsid w:val="00287F44"/>
    <w:rsid w:val="00290222"/>
    <w:rsid w:val="0029060F"/>
    <w:rsid w:val="00290F99"/>
    <w:rsid w:val="00290FDA"/>
    <w:rsid w:val="00291469"/>
    <w:rsid w:val="0029207F"/>
    <w:rsid w:val="002920B3"/>
    <w:rsid w:val="00294267"/>
    <w:rsid w:val="00294E65"/>
    <w:rsid w:val="002950D2"/>
    <w:rsid w:val="00295BFF"/>
    <w:rsid w:val="00296078"/>
    <w:rsid w:val="0029625C"/>
    <w:rsid w:val="0029735F"/>
    <w:rsid w:val="00297660"/>
    <w:rsid w:val="00297E13"/>
    <w:rsid w:val="002A02BB"/>
    <w:rsid w:val="002A039B"/>
    <w:rsid w:val="002A096A"/>
    <w:rsid w:val="002A22FE"/>
    <w:rsid w:val="002A2EFB"/>
    <w:rsid w:val="002A3384"/>
    <w:rsid w:val="002A3997"/>
    <w:rsid w:val="002A3A25"/>
    <w:rsid w:val="002A3D7F"/>
    <w:rsid w:val="002A45FD"/>
    <w:rsid w:val="002A4819"/>
    <w:rsid w:val="002A4A0F"/>
    <w:rsid w:val="002A4A7A"/>
    <w:rsid w:val="002A58B5"/>
    <w:rsid w:val="002A656F"/>
    <w:rsid w:val="002A6A49"/>
    <w:rsid w:val="002A79E5"/>
    <w:rsid w:val="002A7CD5"/>
    <w:rsid w:val="002B0820"/>
    <w:rsid w:val="002B1294"/>
    <w:rsid w:val="002B15C9"/>
    <w:rsid w:val="002B1E87"/>
    <w:rsid w:val="002B20DB"/>
    <w:rsid w:val="002B2832"/>
    <w:rsid w:val="002B349B"/>
    <w:rsid w:val="002B3706"/>
    <w:rsid w:val="002B37D2"/>
    <w:rsid w:val="002B3D11"/>
    <w:rsid w:val="002B3E95"/>
    <w:rsid w:val="002B78FD"/>
    <w:rsid w:val="002B7929"/>
    <w:rsid w:val="002C3091"/>
    <w:rsid w:val="002C3F26"/>
    <w:rsid w:val="002C4196"/>
    <w:rsid w:val="002C4C03"/>
    <w:rsid w:val="002C55A6"/>
    <w:rsid w:val="002C5B50"/>
    <w:rsid w:val="002C6664"/>
    <w:rsid w:val="002C75B6"/>
    <w:rsid w:val="002C7941"/>
    <w:rsid w:val="002C79AC"/>
    <w:rsid w:val="002C7DF0"/>
    <w:rsid w:val="002D080A"/>
    <w:rsid w:val="002D185A"/>
    <w:rsid w:val="002D220D"/>
    <w:rsid w:val="002D2BAB"/>
    <w:rsid w:val="002D37EB"/>
    <w:rsid w:val="002D4144"/>
    <w:rsid w:val="002D5212"/>
    <w:rsid w:val="002D552C"/>
    <w:rsid w:val="002D55B1"/>
    <w:rsid w:val="002D5F7E"/>
    <w:rsid w:val="002D6314"/>
    <w:rsid w:val="002D6EC8"/>
    <w:rsid w:val="002D6F50"/>
    <w:rsid w:val="002E0A8A"/>
    <w:rsid w:val="002E0C4C"/>
    <w:rsid w:val="002E100F"/>
    <w:rsid w:val="002E38B5"/>
    <w:rsid w:val="002E4152"/>
    <w:rsid w:val="002E4AA7"/>
    <w:rsid w:val="002E535B"/>
    <w:rsid w:val="002E54F1"/>
    <w:rsid w:val="002E5B2D"/>
    <w:rsid w:val="002E5D89"/>
    <w:rsid w:val="002E5FFC"/>
    <w:rsid w:val="002E688F"/>
    <w:rsid w:val="002E75FA"/>
    <w:rsid w:val="002F0B5C"/>
    <w:rsid w:val="002F1895"/>
    <w:rsid w:val="002F40F9"/>
    <w:rsid w:val="002F4984"/>
    <w:rsid w:val="002F4BBE"/>
    <w:rsid w:val="002F4CE9"/>
    <w:rsid w:val="002F637F"/>
    <w:rsid w:val="002F7283"/>
    <w:rsid w:val="002F79D1"/>
    <w:rsid w:val="002F7AA8"/>
    <w:rsid w:val="00300FF6"/>
    <w:rsid w:val="00302613"/>
    <w:rsid w:val="00302BF8"/>
    <w:rsid w:val="00302D64"/>
    <w:rsid w:val="00302E6C"/>
    <w:rsid w:val="0030594A"/>
    <w:rsid w:val="00305BA9"/>
    <w:rsid w:val="00306BB4"/>
    <w:rsid w:val="00307200"/>
    <w:rsid w:val="00307AEC"/>
    <w:rsid w:val="0031259F"/>
    <w:rsid w:val="00313E24"/>
    <w:rsid w:val="00314FF9"/>
    <w:rsid w:val="00315061"/>
    <w:rsid w:val="003154C5"/>
    <w:rsid w:val="00316697"/>
    <w:rsid w:val="00316F22"/>
    <w:rsid w:val="00317198"/>
    <w:rsid w:val="003200FA"/>
    <w:rsid w:val="00320137"/>
    <w:rsid w:val="00320559"/>
    <w:rsid w:val="00321F49"/>
    <w:rsid w:val="00322481"/>
    <w:rsid w:val="003229DD"/>
    <w:rsid w:val="00322B24"/>
    <w:rsid w:val="003234FC"/>
    <w:rsid w:val="003238D5"/>
    <w:rsid w:val="00324C35"/>
    <w:rsid w:val="0032599D"/>
    <w:rsid w:val="00325A64"/>
    <w:rsid w:val="00325DF4"/>
    <w:rsid w:val="0032626D"/>
    <w:rsid w:val="00326364"/>
    <w:rsid w:val="003267DF"/>
    <w:rsid w:val="0032794B"/>
    <w:rsid w:val="0032794E"/>
    <w:rsid w:val="00331243"/>
    <w:rsid w:val="00331C1F"/>
    <w:rsid w:val="0033269A"/>
    <w:rsid w:val="00332A20"/>
    <w:rsid w:val="003332F3"/>
    <w:rsid w:val="0033366A"/>
    <w:rsid w:val="003341BC"/>
    <w:rsid w:val="003341F4"/>
    <w:rsid w:val="00334441"/>
    <w:rsid w:val="00334EEB"/>
    <w:rsid w:val="0033556E"/>
    <w:rsid w:val="00336532"/>
    <w:rsid w:val="0033698F"/>
    <w:rsid w:val="00336A2D"/>
    <w:rsid w:val="00336B9B"/>
    <w:rsid w:val="0033741E"/>
    <w:rsid w:val="00340481"/>
    <w:rsid w:val="00340BFB"/>
    <w:rsid w:val="0034119D"/>
    <w:rsid w:val="0034139F"/>
    <w:rsid w:val="0034250A"/>
    <w:rsid w:val="003425A0"/>
    <w:rsid w:val="00343869"/>
    <w:rsid w:val="00343CB8"/>
    <w:rsid w:val="003442AF"/>
    <w:rsid w:val="00344601"/>
    <w:rsid w:val="00344D04"/>
    <w:rsid w:val="00345859"/>
    <w:rsid w:val="00346A65"/>
    <w:rsid w:val="00347BF5"/>
    <w:rsid w:val="00350298"/>
    <w:rsid w:val="003502B8"/>
    <w:rsid w:val="003509A2"/>
    <w:rsid w:val="0035235E"/>
    <w:rsid w:val="003523D6"/>
    <w:rsid w:val="00352926"/>
    <w:rsid w:val="0035461D"/>
    <w:rsid w:val="003547FD"/>
    <w:rsid w:val="00354C00"/>
    <w:rsid w:val="00354FD6"/>
    <w:rsid w:val="0035558A"/>
    <w:rsid w:val="00355CDC"/>
    <w:rsid w:val="003567D6"/>
    <w:rsid w:val="00356A05"/>
    <w:rsid w:val="00357305"/>
    <w:rsid w:val="0035746F"/>
    <w:rsid w:val="00360317"/>
    <w:rsid w:val="0036117A"/>
    <w:rsid w:val="003619B1"/>
    <w:rsid w:val="00362BA7"/>
    <w:rsid w:val="00362F00"/>
    <w:rsid w:val="0036372B"/>
    <w:rsid w:val="00364B49"/>
    <w:rsid w:val="00364E77"/>
    <w:rsid w:val="00365437"/>
    <w:rsid w:val="00365F18"/>
    <w:rsid w:val="00366067"/>
    <w:rsid w:val="00366A3D"/>
    <w:rsid w:val="00366D0C"/>
    <w:rsid w:val="00367F2B"/>
    <w:rsid w:val="00370A3B"/>
    <w:rsid w:val="00370B82"/>
    <w:rsid w:val="003741D2"/>
    <w:rsid w:val="0037449D"/>
    <w:rsid w:val="003744DC"/>
    <w:rsid w:val="0037458D"/>
    <w:rsid w:val="00374CB3"/>
    <w:rsid w:val="003763EE"/>
    <w:rsid w:val="003766DC"/>
    <w:rsid w:val="00376BB0"/>
    <w:rsid w:val="00377BAF"/>
    <w:rsid w:val="00377BCD"/>
    <w:rsid w:val="003809AE"/>
    <w:rsid w:val="00381C4C"/>
    <w:rsid w:val="0038239B"/>
    <w:rsid w:val="00382E33"/>
    <w:rsid w:val="0038327A"/>
    <w:rsid w:val="00383968"/>
    <w:rsid w:val="003846BE"/>
    <w:rsid w:val="00384C4C"/>
    <w:rsid w:val="00384EA5"/>
    <w:rsid w:val="00386587"/>
    <w:rsid w:val="003867E0"/>
    <w:rsid w:val="00386883"/>
    <w:rsid w:val="00386993"/>
    <w:rsid w:val="003904FD"/>
    <w:rsid w:val="00390979"/>
    <w:rsid w:val="00391816"/>
    <w:rsid w:val="00391DE8"/>
    <w:rsid w:val="00392562"/>
    <w:rsid w:val="0039312B"/>
    <w:rsid w:val="003932E2"/>
    <w:rsid w:val="00393694"/>
    <w:rsid w:val="0039501C"/>
    <w:rsid w:val="003955F4"/>
    <w:rsid w:val="0039574C"/>
    <w:rsid w:val="003962D0"/>
    <w:rsid w:val="00397314"/>
    <w:rsid w:val="00397682"/>
    <w:rsid w:val="003978EE"/>
    <w:rsid w:val="003A0025"/>
    <w:rsid w:val="003A29BA"/>
    <w:rsid w:val="003A34FB"/>
    <w:rsid w:val="003A4128"/>
    <w:rsid w:val="003A5211"/>
    <w:rsid w:val="003A52BE"/>
    <w:rsid w:val="003A60F0"/>
    <w:rsid w:val="003A776D"/>
    <w:rsid w:val="003B0746"/>
    <w:rsid w:val="003B0C8A"/>
    <w:rsid w:val="003B0C94"/>
    <w:rsid w:val="003B34BE"/>
    <w:rsid w:val="003B3832"/>
    <w:rsid w:val="003B3F39"/>
    <w:rsid w:val="003B4BA1"/>
    <w:rsid w:val="003B5252"/>
    <w:rsid w:val="003B5FD8"/>
    <w:rsid w:val="003B63EC"/>
    <w:rsid w:val="003B6F09"/>
    <w:rsid w:val="003B77FF"/>
    <w:rsid w:val="003C053F"/>
    <w:rsid w:val="003C063F"/>
    <w:rsid w:val="003C0691"/>
    <w:rsid w:val="003C0CDC"/>
    <w:rsid w:val="003C132E"/>
    <w:rsid w:val="003C1FCE"/>
    <w:rsid w:val="003C25FD"/>
    <w:rsid w:val="003C3145"/>
    <w:rsid w:val="003C451A"/>
    <w:rsid w:val="003C46DC"/>
    <w:rsid w:val="003C4A3D"/>
    <w:rsid w:val="003C55F6"/>
    <w:rsid w:val="003C57C9"/>
    <w:rsid w:val="003C5B88"/>
    <w:rsid w:val="003C5D2C"/>
    <w:rsid w:val="003C61B2"/>
    <w:rsid w:val="003C7928"/>
    <w:rsid w:val="003D04FA"/>
    <w:rsid w:val="003D0A7D"/>
    <w:rsid w:val="003D19FA"/>
    <w:rsid w:val="003D2B61"/>
    <w:rsid w:val="003D31FE"/>
    <w:rsid w:val="003D369B"/>
    <w:rsid w:val="003D3777"/>
    <w:rsid w:val="003D4B1A"/>
    <w:rsid w:val="003D4B35"/>
    <w:rsid w:val="003D528A"/>
    <w:rsid w:val="003D5BA1"/>
    <w:rsid w:val="003D5CF1"/>
    <w:rsid w:val="003D6075"/>
    <w:rsid w:val="003D61D6"/>
    <w:rsid w:val="003D6622"/>
    <w:rsid w:val="003D70AB"/>
    <w:rsid w:val="003D7355"/>
    <w:rsid w:val="003E0E59"/>
    <w:rsid w:val="003E0FA8"/>
    <w:rsid w:val="003E12EA"/>
    <w:rsid w:val="003E1385"/>
    <w:rsid w:val="003E1DAD"/>
    <w:rsid w:val="003E216E"/>
    <w:rsid w:val="003E37CC"/>
    <w:rsid w:val="003E3989"/>
    <w:rsid w:val="003E3C90"/>
    <w:rsid w:val="003E3DB0"/>
    <w:rsid w:val="003E4FFB"/>
    <w:rsid w:val="003E6416"/>
    <w:rsid w:val="003E7710"/>
    <w:rsid w:val="003F12F9"/>
    <w:rsid w:val="003F148D"/>
    <w:rsid w:val="003F1C1D"/>
    <w:rsid w:val="003F204C"/>
    <w:rsid w:val="003F24C7"/>
    <w:rsid w:val="003F2984"/>
    <w:rsid w:val="003F3AEC"/>
    <w:rsid w:val="003F426C"/>
    <w:rsid w:val="003F437C"/>
    <w:rsid w:val="003F4986"/>
    <w:rsid w:val="003F5ED6"/>
    <w:rsid w:val="003F6521"/>
    <w:rsid w:val="004008C7"/>
    <w:rsid w:val="004019A6"/>
    <w:rsid w:val="00401BD0"/>
    <w:rsid w:val="0040210F"/>
    <w:rsid w:val="004027C9"/>
    <w:rsid w:val="004029A2"/>
    <w:rsid w:val="004047B9"/>
    <w:rsid w:val="004048D7"/>
    <w:rsid w:val="00404D63"/>
    <w:rsid w:val="0040525D"/>
    <w:rsid w:val="004052C5"/>
    <w:rsid w:val="00406799"/>
    <w:rsid w:val="004077C4"/>
    <w:rsid w:val="004118F7"/>
    <w:rsid w:val="00412343"/>
    <w:rsid w:val="0041265F"/>
    <w:rsid w:val="00412774"/>
    <w:rsid w:val="00412B90"/>
    <w:rsid w:val="004139D8"/>
    <w:rsid w:val="00413CD9"/>
    <w:rsid w:val="0041463B"/>
    <w:rsid w:val="00415C29"/>
    <w:rsid w:val="004161AC"/>
    <w:rsid w:val="004161B0"/>
    <w:rsid w:val="004163DD"/>
    <w:rsid w:val="00417AF4"/>
    <w:rsid w:val="004200D8"/>
    <w:rsid w:val="00421FCB"/>
    <w:rsid w:val="00422D96"/>
    <w:rsid w:val="00422F20"/>
    <w:rsid w:val="00424452"/>
    <w:rsid w:val="00425227"/>
    <w:rsid w:val="0042640F"/>
    <w:rsid w:val="00427142"/>
    <w:rsid w:val="004273B8"/>
    <w:rsid w:val="0043055A"/>
    <w:rsid w:val="004308B7"/>
    <w:rsid w:val="00431449"/>
    <w:rsid w:val="004317FD"/>
    <w:rsid w:val="004318DF"/>
    <w:rsid w:val="004330C2"/>
    <w:rsid w:val="00433180"/>
    <w:rsid w:val="004333A1"/>
    <w:rsid w:val="004333F7"/>
    <w:rsid w:val="00433D3C"/>
    <w:rsid w:val="00433F9E"/>
    <w:rsid w:val="00435193"/>
    <w:rsid w:val="00436002"/>
    <w:rsid w:val="0043690F"/>
    <w:rsid w:val="00436C51"/>
    <w:rsid w:val="00437DD8"/>
    <w:rsid w:val="0044021C"/>
    <w:rsid w:val="004408DA"/>
    <w:rsid w:val="00440DA1"/>
    <w:rsid w:val="00441B81"/>
    <w:rsid w:val="004428D8"/>
    <w:rsid w:val="00442B92"/>
    <w:rsid w:val="00442C08"/>
    <w:rsid w:val="00443E4B"/>
    <w:rsid w:val="00444C85"/>
    <w:rsid w:val="004453FB"/>
    <w:rsid w:val="00445656"/>
    <w:rsid w:val="00446333"/>
    <w:rsid w:val="0044684A"/>
    <w:rsid w:val="0044720B"/>
    <w:rsid w:val="00447301"/>
    <w:rsid w:val="00447706"/>
    <w:rsid w:val="00447D14"/>
    <w:rsid w:val="00447FED"/>
    <w:rsid w:val="00450036"/>
    <w:rsid w:val="00452016"/>
    <w:rsid w:val="00452057"/>
    <w:rsid w:val="0045208A"/>
    <w:rsid w:val="00452F6D"/>
    <w:rsid w:val="004530D3"/>
    <w:rsid w:val="00454052"/>
    <w:rsid w:val="00454413"/>
    <w:rsid w:val="004549AD"/>
    <w:rsid w:val="00455ADD"/>
    <w:rsid w:val="00455BC7"/>
    <w:rsid w:val="00455D52"/>
    <w:rsid w:val="0045681A"/>
    <w:rsid w:val="00456F69"/>
    <w:rsid w:val="00457CDB"/>
    <w:rsid w:val="0046140A"/>
    <w:rsid w:val="00461B6A"/>
    <w:rsid w:val="004621C2"/>
    <w:rsid w:val="00462395"/>
    <w:rsid w:val="00462711"/>
    <w:rsid w:val="004630E7"/>
    <w:rsid w:val="00463323"/>
    <w:rsid w:val="00463A40"/>
    <w:rsid w:val="0046428D"/>
    <w:rsid w:val="004642B7"/>
    <w:rsid w:val="00464AC2"/>
    <w:rsid w:val="0046573B"/>
    <w:rsid w:val="004663DB"/>
    <w:rsid w:val="00467F78"/>
    <w:rsid w:val="00470848"/>
    <w:rsid w:val="00470A3B"/>
    <w:rsid w:val="00470A4D"/>
    <w:rsid w:val="0047130E"/>
    <w:rsid w:val="00471422"/>
    <w:rsid w:val="00471D58"/>
    <w:rsid w:val="00471FFB"/>
    <w:rsid w:val="0047205E"/>
    <w:rsid w:val="00473952"/>
    <w:rsid w:val="004745BD"/>
    <w:rsid w:val="00474979"/>
    <w:rsid w:val="0047544B"/>
    <w:rsid w:val="00475A42"/>
    <w:rsid w:val="004806A4"/>
    <w:rsid w:val="00482549"/>
    <w:rsid w:val="00482C02"/>
    <w:rsid w:val="00483136"/>
    <w:rsid w:val="004835A1"/>
    <w:rsid w:val="00483E32"/>
    <w:rsid w:val="004854B6"/>
    <w:rsid w:val="00485751"/>
    <w:rsid w:val="00490AD8"/>
    <w:rsid w:val="00491343"/>
    <w:rsid w:val="004916DE"/>
    <w:rsid w:val="00491778"/>
    <w:rsid w:val="00491930"/>
    <w:rsid w:val="0049204B"/>
    <w:rsid w:val="004932CA"/>
    <w:rsid w:val="004934A3"/>
    <w:rsid w:val="004938F4"/>
    <w:rsid w:val="0049397D"/>
    <w:rsid w:val="00493D5D"/>
    <w:rsid w:val="004944AB"/>
    <w:rsid w:val="00494D54"/>
    <w:rsid w:val="00494F1A"/>
    <w:rsid w:val="00494FB2"/>
    <w:rsid w:val="00495C4F"/>
    <w:rsid w:val="0049616A"/>
    <w:rsid w:val="0049693A"/>
    <w:rsid w:val="004A0468"/>
    <w:rsid w:val="004A176E"/>
    <w:rsid w:val="004A1E8D"/>
    <w:rsid w:val="004A225F"/>
    <w:rsid w:val="004A257D"/>
    <w:rsid w:val="004A2627"/>
    <w:rsid w:val="004A2EA4"/>
    <w:rsid w:val="004A3013"/>
    <w:rsid w:val="004A318E"/>
    <w:rsid w:val="004A32EF"/>
    <w:rsid w:val="004A32F5"/>
    <w:rsid w:val="004A37D1"/>
    <w:rsid w:val="004A3952"/>
    <w:rsid w:val="004A4E4C"/>
    <w:rsid w:val="004A4E7F"/>
    <w:rsid w:val="004A6361"/>
    <w:rsid w:val="004A6B7F"/>
    <w:rsid w:val="004A6C0D"/>
    <w:rsid w:val="004A7118"/>
    <w:rsid w:val="004A7134"/>
    <w:rsid w:val="004A776E"/>
    <w:rsid w:val="004A77D7"/>
    <w:rsid w:val="004A77DA"/>
    <w:rsid w:val="004B0454"/>
    <w:rsid w:val="004B0465"/>
    <w:rsid w:val="004B0C63"/>
    <w:rsid w:val="004B14E6"/>
    <w:rsid w:val="004B270D"/>
    <w:rsid w:val="004B3BDF"/>
    <w:rsid w:val="004B49BD"/>
    <w:rsid w:val="004B5CAD"/>
    <w:rsid w:val="004B77D7"/>
    <w:rsid w:val="004B78F7"/>
    <w:rsid w:val="004B7D69"/>
    <w:rsid w:val="004C0564"/>
    <w:rsid w:val="004C0606"/>
    <w:rsid w:val="004C0C43"/>
    <w:rsid w:val="004C0F29"/>
    <w:rsid w:val="004C1EE9"/>
    <w:rsid w:val="004C2D97"/>
    <w:rsid w:val="004C3083"/>
    <w:rsid w:val="004C3A6A"/>
    <w:rsid w:val="004C3C4F"/>
    <w:rsid w:val="004C47C1"/>
    <w:rsid w:val="004C4AA5"/>
    <w:rsid w:val="004C561C"/>
    <w:rsid w:val="004C5B8F"/>
    <w:rsid w:val="004C62BC"/>
    <w:rsid w:val="004C748F"/>
    <w:rsid w:val="004C78E2"/>
    <w:rsid w:val="004C7C73"/>
    <w:rsid w:val="004C7C99"/>
    <w:rsid w:val="004D05A6"/>
    <w:rsid w:val="004D15CA"/>
    <w:rsid w:val="004D1714"/>
    <w:rsid w:val="004D20EA"/>
    <w:rsid w:val="004D2142"/>
    <w:rsid w:val="004D217F"/>
    <w:rsid w:val="004D28ED"/>
    <w:rsid w:val="004D2920"/>
    <w:rsid w:val="004D2B11"/>
    <w:rsid w:val="004D2CFB"/>
    <w:rsid w:val="004D2EC1"/>
    <w:rsid w:val="004D2FA4"/>
    <w:rsid w:val="004D37CE"/>
    <w:rsid w:val="004D3BD3"/>
    <w:rsid w:val="004D3D8C"/>
    <w:rsid w:val="004D4BD8"/>
    <w:rsid w:val="004D53C7"/>
    <w:rsid w:val="004D5972"/>
    <w:rsid w:val="004D5A4E"/>
    <w:rsid w:val="004D732F"/>
    <w:rsid w:val="004E01BD"/>
    <w:rsid w:val="004E0C16"/>
    <w:rsid w:val="004E1912"/>
    <w:rsid w:val="004E1A17"/>
    <w:rsid w:val="004E2588"/>
    <w:rsid w:val="004E277B"/>
    <w:rsid w:val="004E3C1B"/>
    <w:rsid w:val="004E3C46"/>
    <w:rsid w:val="004E47A9"/>
    <w:rsid w:val="004E5938"/>
    <w:rsid w:val="004E6573"/>
    <w:rsid w:val="004E6638"/>
    <w:rsid w:val="004E6781"/>
    <w:rsid w:val="004E7088"/>
    <w:rsid w:val="004E725E"/>
    <w:rsid w:val="004E797A"/>
    <w:rsid w:val="004F0014"/>
    <w:rsid w:val="004F1EAF"/>
    <w:rsid w:val="004F2D40"/>
    <w:rsid w:val="004F2D9B"/>
    <w:rsid w:val="004F407F"/>
    <w:rsid w:val="004F44AE"/>
    <w:rsid w:val="004F4845"/>
    <w:rsid w:val="004F4D95"/>
    <w:rsid w:val="004F5039"/>
    <w:rsid w:val="004F5044"/>
    <w:rsid w:val="004F519F"/>
    <w:rsid w:val="004F71B8"/>
    <w:rsid w:val="004F7618"/>
    <w:rsid w:val="004F7AFF"/>
    <w:rsid w:val="00501490"/>
    <w:rsid w:val="00502156"/>
    <w:rsid w:val="00502302"/>
    <w:rsid w:val="0050252C"/>
    <w:rsid w:val="00502938"/>
    <w:rsid w:val="005036C7"/>
    <w:rsid w:val="00503757"/>
    <w:rsid w:val="00506326"/>
    <w:rsid w:val="00506644"/>
    <w:rsid w:val="00506B77"/>
    <w:rsid w:val="0050777F"/>
    <w:rsid w:val="00507ED1"/>
    <w:rsid w:val="005101D8"/>
    <w:rsid w:val="00510AA0"/>
    <w:rsid w:val="00511346"/>
    <w:rsid w:val="00511373"/>
    <w:rsid w:val="005117DB"/>
    <w:rsid w:val="00511CDD"/>
    <w:rsid w:val="005122B6"/>
    <w:rsid w:val="00513528"/>
    <w:rsid w:val="00513BDC"/>
    <w:rsid w:val="00513F80"/>
    <w:rsid w:val="00514105"/>
    <w:rsid w:val="00514133"/>
    <w:rsid w:val="00514301"/>
    <w:rsid w:val="00514EF1"/>
    <w:rsid w:val="00515070"/>
    <w:rsid w:val="0051657E"/>
    <w:rsid w:val="00516B3E"/>
    <w:rsid w:val="00516FB7"/>
    <w:rsid w:val="00520927"/>
    <w:rsid w:val="00521622"/>
    <w:rsid w:val="00521681"/>
    <w:rsid w:val="00522E51"/>
    <w:rsid w:val="0052331F"/>
    <w:rsid w:val="005237F9"/>
    <w:rsid w:val="00523D76"/>
    <w:rsid w:val="0052434D"/>
    <w:rsid w:val="005243C9"/>
    <w:rsid w:val="005243E2"/>
    <w:rsid w:val="005244EC"/>
    <w:rsid w:val="00524B85"/>
    <w:rsid w:val="00524C52"/>
    <w:rsid w:val="00524FE3"/>
    <w:rsid w:val="005255E3"/>
    <w:rsid w:val="0052560A"/>
    <w:rsid w:val="005263FB"/>
    <w:rsid w:val="00527BC5"/>
    <w:rsid w:val="00527D52"/>
    <w:rsid w:val="00530437"/>
    <w:rsid w:val="00532AA7"/>
    <w:rsid w:val="00534210"/>
    <w:rsid w:val="005342C4"/>
    <w:rsid w:val="00535D3D"/>
    <w:rsid w:val="00535D98"/>
    <w:rsid w:val="00535E11"/>
    <w:rsid w:val="0054143D"/>
    <w:rsid w:val="00542512"/>
    <w:rsid w:val="00542789"/>
    <w:rsid w:val="00542C13"/>
    <w:rsid w:val="0054309A"/>
    <w:rsid w:val="005434E9"/>
    <w:rsid w:val="005438A2"/>
    <w:rsid w:val="00543C25"/>
    <w:rsid w:val="0054406D"/>
    <w:rsid w:val="0054416C"/>
    <w:rsid w:val="00544D34"/>
    <w:rsid w:val="005451D3"/>
    <w:rsid w:val="00545CF4"/>
    <w:rsid w:val="00546178"/>
    <w:rsid w:val="00546E1F"/>
    <w:rsid w:val="0054733D"/>
    <w:rsid w:val="00550080"/>
    <w:rsid w:val="005512D2"/>
    <w:rsid w:val="0055235E"/>
    <w:rsid w:val="00552A6A"/>
    <w:rsid w:val="00552E16"/>
    <w:rsid w:val="00552E67"/>
    <w:rsid w:val="0055311F"/>
    <w:rsid w:val="005537E1"/>
    <w:rsid w:val="00554C98"/>
    <w:rsid w:val="0055553B"/>
    <w:rsid w:val="00555650"/>
    <w:rsid w:val="005558F6"/>
    <w:rsid w:val="00555EFD"/>
    <w:rsid w:val="005568D0"/>
    <w:rsid w:val="00557779"/>
    <w:rsid w:val="00557F0D"/>
    <w:rsid w:val="005600D4"/>
    <w:rsid w:val="005607DE"/>
    <w:rsid w:val="0056091D"/>
    <w:rsid w:val="00561713"/>
    <w:rsid w:val="00562E4E"/>
    <w:rsid w:val="00563440"/>
    <w:rsid w:val="00563892"/>
    <w:rsid w:val="00563A8E"/>
    <w:rsid w:val="00563FCE"/>
    <w:rsid w:val="005641E3"/>
    <w:rsid w:val="00565E00"/>
    <w:rsid w:val="00566767"/>
    <w:rsid w:val="00566ACD"/>
    <w:rsid w:val="00566F05"/>
    <w:rsid w:val="00567387"/>
    <w:rsid w:val="00567AA7"/>
    <w:rsid w:val="00570C7C"/>
    <w:rsid w:val="00570D4B"/>
    <w:rsid w:val="00571307"/>
    <w:rsid w:val="00571398"/>
    <w:rsid w:val="0057186D"/>
    <w:rsid w:val="00571B6E"/>
    <w:rsid w:val="00572718"/>
    <w:rsid w:val="00572836"/>
    <w:rsid w:val="005728FD"/>
    <w:rsid w:val="00573092"/>
    <w:rsid w:val="00574728"/>
    <w:rsid w:val="00574D3F"/>
    <w:rsid w:val="00574FE4"/>
    <w:rsid w:val="00575907"/>
    <w:rsid w:val="00575E0C"/>
    <w:rsid w:val="00576331"/>
    <w:rsid w:val="00576476"/>
    <w:rsid w:val="005767FB"/>
    <w:rsid w:val="00576E58"/>
    <w:rsid w:val="0057778E"/>
    <w:rsid w:val="0058011F"/>
    <w:rsid w:val="00580CE0"/>
    <w:rsid w:val="00580DCD"/>
    <w:rsid w:val="00581278"/>
    <w:rsid w:val="00581B3D"/>
    <w:rsid w:val="00581E1D"/>
    <w:rsid w:val="00582147"/>
    <w:rsid w:val="0058275E"/>
    <w:rsid w:val="00582B77"/>
    <w:rsid w:val="00583079"/>
    <w:rsid w:val="00583D3F"/>
    <w:rsid w:val="00584D66"/>
    <w:rsid w:val="00584EF4"/>
    <w:rsid w:val="00585F7A"/>
    <w:rsid w:val="00590115"/>
    <w:rsid w:val="0059050E"/>
    <w:rsid w:val="005907BC"/>
    <w:rsid w:val="0059094A"/>
    <w:rsid w:val="00590B90"/>
    <w:rsid w:val="00590CA6"/>
    <w:rsid w:val="005912FB"/>
    <w:rsid w:val="00592746"/>
    <w:rsid w:val="0059275C"/>
    <w:rsid w:val="005935CA"/>
    <w:rsid w:val="005937F4"/>
    <w:rsid w:val="00594D50"/>
    <w:rsid w:val="00594E46"/>
    <w:rsid w:val="00595A9E"/>
    <w:rsid w:val="00595BF6"/>
    <w:rsid w:val="00596775"/>
    <w:rsid w:val="00596C0C"/>
    <w:rsid w:val="005A0DF4"/>
    <w:rsid w:val="005A0F26"/>
    <w:rsid w:val="005A1C6F"/>
    <w:rsid w:val="005A21AC"/>
    <w:rsid w:val="005A450A"/>
    <w:rsid w:val="005A46F1"/>
    <w:rsid w:val="005A4828"/>
    <w:rsid w:val="005A484E"/>
    <w:rsid w:val="005A486F"/>
    <w:rsid w:val="005A49FB"/>
    <w:rsid w:val="005A4CF2"/>
    <w:rsid w:val="005A5372"/>
    <w:rsid w:val="005A5CCA"/>
    <w:rsid w:val="005A6211"/>
    <w:rsid w:val="005B0824"/>
    <w:rsid w:val="005B0852"/>
    <w:rsid w:val="005B30A8"/>
    <w:rsid w:val="005B342B"/>
    <w:rsid w:val="005B3A19"/>
    <w:rsid w:val="005B47B8"/>
    <w:rsid w:val="005B4B88"/>
    <w:rsid w:val="005B4CA3"/>
    <w:rsid w:val="005B4F1E"/>
    <w:rsid w:val="005B5163"/>
    <w:rsid w:val="005B583C"/>
    <w:rsid w:val="005B6E92"/>
    <w:rsid w:val="005C0434"/>
    <w:rsid w:val="005C14D8"/>
    <w:rsid w:val="005C20F6"/>
    <w:rsid w:val="005C2896"/>
    <w:rsid w:val="005C2C45"/>
    <w:rsid w:val="005C3A36"/>
    <w:rsid w:val="005C48A1"/>
    <w:rsid w:val="005C568E"/>
    <w:rsid w:val="005C593D"/>
    <w:rsid w:val="005C5E7C"/>
    <w:rsid w:val="005C636F"/>
    <w:rsid w:val="005C73FB"/>
    <w:rsid w:val="005C7C7B"/>
    <w:rsid w:val="005D013E"/>
    <w:rsid w:val="005D256C"/>
    <w:rsid w:val="005D3860"/>
    <w:rsid w:val="005D4403"/>
    <w:rsid w:val="005D52DF"/>
    <w:rsid w:val="005D5B40"/>
    <w:rsid w:val="005D5F72"/>
    <w:rsid w:val="005D784B"/>
    <w:rsid w:val="005D788A"/>
    <w:rsid w:val="005E1DEF"/>
    <w:rsid w:val="005E1F80"/>
    <w:rsid w:val="005E2083"/>
    <w:rsid w:val="005E2A9E"/>
    <w:rsid w:val="005E2F07"/>
    <w:rsid w:val="005E3984"/>
    <w:rsid w:val="005E44A1"/>
    <w:rsid w:val="005E4623"/>
    <w:rsid w:val="005E46E8"/>
    <w:rsid w:val="005E55D9"/>
    <w:rsid w:val="005E5FEA"/>
    <w:rsid w:val="005E664A"/>
    <w:rsid w:val="005E6862"/>
    <w:rsid w:val="005E6F57"/>
    <w:rsid w:val="005F08D9"/>
    <w:rsid w:val="005F0D4A"/>
    <w:rsid w:val="005F11B9"/>
    <w:rsid w:val="005F1711"/>
    <w:rsid w:val="005F1D18"/>
    <w:rsid w:val="005F31BA"/>
    <w:rsid w:val="005F366A"/>
    <w:rsid w:val="005F3A6E"/>
    <w:rsid w:val="005F3D74"/>
    <w:rsid w:val="005F3E1A"/>
    <w:rsid w:val="005F3FAC"/>
    <w:rsid w:val="005F45F4"/>
    <w:rsid w:val="005F48EF"/>
    <w:rsid w:val="005F48FC"/>
    <w:rsid w:val="005F49AD"/>
    <w:rsid w:val="005F5A9C"/>
    <w:rsid w:val="005F5FA0"/>
    <w:rsid w:val="005F6090"/>
    <w:rsid w:val="005F66DE"/>
    <w:rsid w:val="005F6711"/>
    <w:rsid w:val="005F70FA"/>
    <w:rsid w:val="005F7A9E"/>
    <w:rsid w:val="005F7D66"/>
    <w:rsid w:val="005F7F44"/>
    <w:rsid w:val="00600010"/>
    <w:rsid w:val="00600914"/>
    <w:rsid w:val="00601714"/>
    <w:rsid w:val="00602ED0"/>
    <w:rsid w:val="0060351E"/>
    <w:rsid w:val="00603C17"/>
    <w:rsid w:val="0060485B"/>
    <w:rsid w:val="0060568C"/>
    <w:rsid w:val="00605724"/>
    <w:rsid w:val="00605F7A"/>
    <w:rsid w:val="00605FD3"/>
    <w:rsid w:val="00606689"/>
    <w:rsid w:val="0060674E"/>
    <w:rsid w:val="00606B84"/>
    <w:rsid w:val="00606D3B"/>
    <w:rsid w:val="00607718"/>
    <w:rsid w:val="006107CF"/>
    <w:rsid w:val="0061146A"/>
    <w:rsid w:val="0061195E"/>
    <w:rsid w:val="00612302"/>
    <w:rsid w:val="0061265D"/>
    <w:rsid w:val="006127A6"/>
    <w:rsid w:val="00613940"/>
    <w:rsid w:val="00614114"/>
    <w:rsid w:val="006147DB"/>
    <w:rsid w:val="00614E40"/>
    <w:rsid w:val="00614EDD"/>
    <w:rsid w:val="006154A9"/>
    <w:rsid w:val="00615B40"/>
    <w:rsid w:val="00615F13"/>
    <w:rsid w:val="00617AA0"/>
    <w:rsid w:val="00620656"/>
    <w:rsid w:val="0062090B"/>
    <w:rsid w:val="00621220"/>
    <w:rsid w:val="0062152D"/>
    <w:rsid w:val="00622022"/>
    <w:rsid w:val="0062234D"/>
    <w:rsid w:val="00622B26"/>
    <w:rsid w:val="00623177"/>
    <w:rsid w:val="006239B1"/>
    <w:rsid w:val="00623E4A"/>
    <w:rsid w:val="00623EF7"/>
    <w:rsid w:val="00624448"/>
    <w:rsid w:val="006246F5"/>
    <w:rsid w:val="00624BC1"/>
    <w:rsid w:val="00625765"/>
    <w:rsid w:val="006259DD"/>
    <w:rsid w:val="00625C86"/>
    <w:rsid w:val="0062660F"/>
    <w:rsid w:val="0062662D"/>
    <w:rsid w:val="0062671E"/>
    <w:rsid w:val="00626B72"/>
    <w:rsid w:val="00626E57"/>
    <w:rsid w:val="00627963"/>
    <w:rsid w:val="00627C11"/>
    <w:rsid w:val="006300E8"/>
    <w:rsid w:val="0063016B"/>
    <w:rsid w:val="0063036D"/>
    <w:rsid w:val="00630C9E"/>
    <w:rsid w:val="00630FF1"/>
    <w:rsid w:val="0063244F"/>
    <w:rsid w:val="0063260E"/>
    <w:rsid w:val="006327AA"/>
    <w:rsid w:val="00632C81"/>
    <w:rsid w:val="0063374F"/>
    <w:rsid w:val="00633BE9"/>
    <w:rsid w:val="0063474E"/>
    <w:rsid w:val="00634A87"/>
    <w:rsid w:val="00634CBD"/>
    <w:rsid w:val="006355FB"/>
    <w:rsid w:val="00636F9D"/>
    <w:rsid w:val="00636FFA"/>
    <w:rsid w:val="0063708F"/>
    <w:rsid w:val="006400F3"/>
    <w:rsid w:val="0064043A"/>
    <w:rsid w:val="00640D52"/>
    <w:rsid w:val="00641269"/>
    <w:rsid w:val="00641C3E"/>
    <w:rsid w:val="006427A8"/>
    <w:rsid w:val="0064398A"/>
    <w:rsid w:val="00644449"/>
    <w:rsid w:val="00644696"/>
    <w:rsid w:val="00644964"/>
    <w:rsid w:val="00644C39"/>
    <w:rsid w:val="00647623"/>
    <w:rsid w:val="00650B13"/>
    <w:rsid w:val="00650B9A"/>
    <w:rsid w:val="006513FB"/>
    <w:rsid w:val="0065143F"/>
    <w:rsid w:val="00651567"/>
    <w:rsid w:val="00652819"/>
    <w:rsid w:val="00652ACA"/>
    <w:rsid w:val="00653E86"/>
    <w:rsid w:val="00655012"/>
    <w:rsid w:val="0065516B"/>
    <w:rsid w:val="00655EBD"/>
    <w:rsid w:val="006570A7"/>
    <w:rsid w:val="0065791C"/>
    <w:rsid w:val="00660686"/>
    <w:rsid w:val="00660C3D"/>
    <w:rsid w:val="00660C93"/>
    <w:rsid w:val="00661F97"/>
    <w:rsid w:val="0066341E"/>
    <w:rsid w:val="0066369C"/>
    <w:rsid w:val="00664011"/>
    <w:rsid w:val="00665419"/>
    <w:rsid w:val="006656C1"/>
    <w:rsid w:val="00665BED"/>
    <w:rsid w:val="006661D0"/>
    <w:rsid w:val="00667056"/>
    <w:rsid w:val="0066746B"/>
    <w:rsid w:val="006701B3"/>
    <w:rsid w:val="00670F45"/>
    <w:rsid w:val="00672176"/>
    <w:rsid w:val="00672DBB"/>
    <w:rsid w:val="00674568"/>
    <w:rsid w:val="006750D4"/>
    <w:rsid w:val="006752A2"/>
    <w:rsid w:val="00675E81"/>
    <w:rsid w:val="0067723D"/>
    <w:rsid w:val="00677550"/>
    <w:rsid w:val="00677907"/>
    <w:rsid w:val="00677D3B"/>
    <w:rsid w:val="00677E67"/>
    <w:rsid w:val="006809F2"/>
    <w:rsid w:val="00680B10"/>
    <w:rsid w:val="00680D13"/>
    <w:rsid w:val="00681077"/>
    <w:rsid w:val="00681663"/>
    <w:rsid w:val="006818A5"/>
    <w:rsid w:val="00681D9F"/>
    <w:rsid w:val="00683057"/>
    <w:rsid w:val="00683515"/>
    <w:rsid w:val="00684D62"/>
    <w:rsid w:val="006852B7"/>
    <w:rsid w:val="00685D05"/>
    <w:rsid w:val="0068603B"/>
    <w:rsid w:val="0068651D"/>
    <w:rsid w:val="00686C3F"/>
    <w:rsid w:val="00686F57"/>
    <w:rsid w:val="006871BE"/>
    <w:rsid w:val="0068750E"/>
    <w:rsid w:val="00687667"/>
    <w:rsid w:val="00687EE5"/>
    <w:rsid w:val="006904B6"/>
    <w:rsid w:val="00690AF8"/>
    <w:rsid w:val="00692BFE"/>
    <w:rsid w:val="00692F90"/>
    <w:rsid w:val="0069432A"/>
    <w:rsid w:val="00694798"/>
    <w:rsid w:val="006947F8"/>
    <w:rsid w:val="00697DFE"/>
    <w:rsid w:val="006A03A0"/>
    <w:rsid w:val="006A07ED"/>
    <w:rsid w:val="006A2B35"/>
    <w:rsid w:val="006A31D0"/>
    <w:rsid w:val="006A34BF"/>
    <w:rsid w:val="006A3B43"/>
    <w:rsid w:val="006A4108"/>
    <w:rsid w:val="006A4249"/>
    <w:rsid w:val="006A4475"/>
    <w:rsid w:val="006A48FF"/>
    <w:rsid w:val="006A50B3"/>
    <w:rsid w:val="006A5A08"/>
    <w:rsid w:val="006A5A77"/>
    <w:rsid w:val="006A5D18"/>
    <w:rsid w:val="006A6B69"/>
    <w:rsid w:val="006A6DC9"/>
    <w:rsid w:val="006A7078"/>
    <w:rsid w:val="006A74C9"/>
    <w:rsid w:val="006A7AC8"/>
    <w:rsid w:val="006B0852"/>
    <w:rsid w:val="006B116B"/>
    <w:rsid w:val="006B1741"/>
    <w:rsid w:val="006B1888"/>
    <w:rsid w:val="006B2976"/>
    <w:rsid w:val="006B2CC8"/>
    <w:rsid w:val="006B30AB"/>
    <w:rsid w:val="006B3163"/>
    <w:rsid w:val="006B31CB"/>
    <w:rsid w:val="006B333A"/>
    <w:rsid w:val="006B3A52"/>
    <w:rsid w:val="006B3AE7"/>
    <w:rsid w:val="006B3D5E"/>
    <w:rsid w:val="006B3F43"/>
    <w:rsid w:val="006B461C"/>
    <w:rsid w:val="006B489F"/>
    <w:rsid w:val="006B4980"/>
    <w:rsid w:val="006B4A6A"/>
    <w:rsid w:val="006B5F56"/>
    <w:rsid w:val="006B7AFC"/>
    <w:rsid w:val="006B7D83"/>
    <w:rsid w:val="006B7F7C"/>
    <w:rsid w:val="006C03D8"/>
    <w:rsid w:val="006C0EB1"/>
    <w:rsid w:val="006C11DB"/>
    <w:rsid w:val="006C1258"/>
    <w:rsid w:val="006C15C2"/>
    <w:rsid w:val="006C22F3"/>
    <w:rsid w:val="006C2F73"/>
    <w:rsid w:val="006C3210"/>
    <w:rsid w:val="006C3813"/>
    <w:rsid w:val="006C43B9"/>
    <w:rsid w:val="006C4F2A"/>
    <w:rsid w:val="006C5FC2"/>
    <w:rsid w:val="006C6077"/>
    <w:rsid w:val="006C7933"/>
    <w:rsid w:val="006D0D00"/>
    <w:rsid w:val="006D170C"/>
    <w:rsid w:val="006D1CF7"/>
    <w:rsid w:val="006D3380"/>
    <w:rsid w:val="006D34D7"/>
    <w:rsid w:val="006D3EA5"/>
    <w:rsid w:val="006D424B"/>
    <w:rsid w:val="006D42D3"/>
    <w:rsid w:val="006D5177"/>
    <w:rsid w:val="006D5181"/>
    <w:rsid w:val="006D6D4C"/>
    <w:rsid w:val="006D762F"/>
    <w:rsid w:val="006E0083"/>
    <w:rsid w:val="006E06C4"/>
    <w:rsid w:val="006E08C3"/>
    <w:rsid w:val="006E0AB1"/>
    <w:rsid w:val="006E142A"/>
    <w:rsid w:val="006E166D"/>
    <w:rsid w:val="006E1D30"/>
    <w:rsid w:val="006E2028"/>
    <w:rsid w:val="006E226E"/>
    <w:rsid w:val="006E2818"/>
    <w:rsid w:val="006E2B32"/>
    <w:rsid w:val="006E2F6D"/>
    <w:rsid w:val="006E384A"/>
    <w:rsid w:val="006E413B"/>
    <w:rsid w:val="006E474F"/>
    <w:rsid w:val="006E49D5"/>
    <w:rsid w:val="006E4B17"/>
    <w:rsid w:val="006E4EA0"/>
    <w:rsid w:val="006E57C5"/>
    <w:rsid w:val="006E6184"/>
    <w:rsid w:val="006F028F"/>
    <w:rsid w:val="006F16A4"/>
    <w:rsid w:val="006F1C70"/>
    <w:rsid w:val="006F28B7"/>
    <w:rsid w:val="006F2B85"/>
    <w:rsid w:val="006F2C8C"/>
    <w:rsid w:val="006F302C"/>
    <w:rsid w:val="006F31F2"/>
    <w:rsid w:val="006F3B59"/>
    <w:rsid w:val="006F41A6"/>
    <w:rsid w:val="006F4551"/>
    <w:rsid w:val="006F4A9D"/>
    <w:rsid w:val="006F4CA4"/>
    <w:rsid w:val="006F586E"/>
    <w:rsid w:val="006F5A74"/>
    <w:rsid w:val="006F5C7F"/>
    <w:rsid w:val="006F6D17"/>
    <w:rsid w:val="006F708E"/>
    <w:rsid w:val="006F785A"/>
    <w:rsid w:val="007001B1"/>
    <w:rsid w:val="007004C3"/>
    <w:rsid w:val="0070142C"/>
    <w:rsid w:val="007017BF"/>
    <w:rsid w:val="00701CBA"/>
    <w:rsid w:val="00701E8F"/>
    <w:rsid w:val="007028D3"/>
    <w:rsid w:val="00702EAB"/>
    <w:rsid w:val="007031D1"/>
    <w:rsid w:val="00703466"/>
    <w:rsid w:val="00703533"/>
    <w:rsid w:val="007035F1"/>
    <w:rsid w:val="0070402F"/>
    <w:rsid w:val="00704862"/>
    <w:rsid w:val="00704CE2"/>
    <w:rsid w:val="00705A02"/>
    <w:rsid w:val="00707F69"/>
    <w:rsid w:val="00711A25"/>
    <w:rsid w:val="00712417"/>
    <w:rsid w:val="007126B8"/>
    <w:rsid w:val="00712830"/>
    <w:rsid w:val="007138E6"/>
    <w:rsid w:val="00713B9C"/>
    <w:rsid w:val="007141F0"/>
    <w:rsid w:val="00714536"/>
    <w:rsid w:val="007147F3"/>
    <w:rsid w:val="00714AF3"/>
    <w:rsid w:val="00715DD6"/>
    <w:rsid w:val="007162A8"/>
    <w:rsid w:val="00716B39"/>
    <w:rsid w:val="00716E79"/>
    <w:rsid w:val="007175EB"/>
    <w:rsid w:val="007177DA"/>
    <w:rsid w:val="00720C90"/>
    <w:rsid w:val="00720DDD"/>
    <w:rsid w:val="0072183B"/>
    <w:rsid w:val="007227CD"/>
    <w:rsid w:val="00722980"/>
    <w:rsid w:val="00722AEB"/>
    <w:rsid w:val="00723993"/>
    <w:rsid w:val="007248CE"/>
    <w:rsid w:val="00724D1F"/>
    <w:rsid w:val="007258BD"/>
    <w:rsid w:val="007259A9"/>
    <w:rsid w:val="00725E3E"/>
    <w:rsid w:val="007260F5"/>
    <w:rsid w:val="007263C8"/>
    <w:rsid w:val="00726490"/>
    <w:rsid w:val="007265F6"/>
    <w:rsid w:val="00726AC0"/>
    <w:rsid w:val="0072745C"/>
    <w:rsid w:val="00727C43"/>
    <w:rsid w:val="0073026C"/>
    <w:rsid w:val="00730340"/>
    <w:rsid w:val="00731825"/>
    <w:rsid w:val="00732042"/>
    <w:rsid w:val="0073227B"/>
    <w:rsid w:val="00732422"/>
    <w:rsid w:val="00732A86"/>
    <w:rsid w:val="00732FC2"/>
    <w:rsid w:val="00733A75"/>
    <w:rsid w:val="00733CB0"/>
    <w:rsid w:val="00734014"/>
    <w:rsid w:val="007347A7"/>
    <w:rsid w:val="00734A6D"/>
    <w:rsid w:val="007354AA"/>
    <w:rsid w:val="00735596"/>
    <w:rsid w:val="007361CD"/>
    <w:rsid w:val="007363F4"/>
    <w:rsid w:val="0073640F"/>
    <w:rsid w:val="00737409"/>
    <w:rsid w:val="007374DE"/>
    <w:rsid w:val="00737802"/>
    <w:rsid w:val="007379C0"/>
    <w:rsid w:val="007413E6"/>
    <w:rsid w:val="007415E6"/>
    <w:rsid w:val="00741E92"/>
    <w:rsid w:val="00743A1B"/>
    <w:rsid w:val="007441CA"/>
    <w:rsid w:val="0074447E"/>
    <w:rsid w:val="007446D1"/>
    <w:rsid w:val="00744E62"/>
    <w:rsid w:val="00745175"/>
    <w:rsid w:val="007459B2"/>
    <w:rsid w:val="007462DC"/>
    <w:rsid w:val="00746948"/>
    <w:rsid w:val="00747A44"/>
    <w:rsid w:val="00747E39"/>
    <w:rsid w:val="00747E59"/>
    <w:rsid w:val="00750034"/>
    <w:rsid w:val="00750693"/>
    <w:rsid w:val="007507FD"/>
    <w:rsid w:val="00750D2C"/>
    <w:rsid w:val="00752829"/>
    <w:rsid w:val="00752C9B"/>
    <w:rsid w:val="00752F3F"/>
    <w:rsid w:val="00754389"/>
    <w:rsid w:val="00754676"/>
    <w:rsid w:val="00754A62"/>
    <w:rsid w:val="00754D1B"/>
    <w:rsid w:val="00755DA7"/>
    <w:rsid w:val="0075623E"/>
    <w:rsid w:val="007563AD"/>
    <w:rsid w:val="00756729"/>
    <w:rsid w:val="00757065"/>
    <w:rsid w:val="007603D9"/>
    <w:rsid w:val="0076146D"/>
    <w:rsid w:val="00761AE0"/>
    <w:rsid w:val="00761FAD"/>
    <w:rsid w:val="00763076"/>
    <w:rsid w:val="007636AC"/>
    <w:rsid w:val="007645DD"/>
    <w:rsid w:val="00764A12"/>
    <w:rsid w:val="00764FE7"/>
    <w:rsid w:val="00765D11"/>
    <w:rsid w:val="00766698"/>
    <w:rsid w:val="00766C9E"/>
    <w:rsid w:val="007670E3"/>
    <w:rsid w:val="007675EA"/>
    <w:rsid w:val="00770057"/>
    <w:rsid w:val="00770726"/>
    <w:rsid w:val="00770965"/>
    <w:rsid w:val="007711E2"/>
    <w:rsid w:val="00771432"/>
    <w:rsid w:val="00771A7E"/>
    <w:rsid w:val="00771DF5"/>
    <w:rsid w:val="0077223E"/>
    <w:rsid w:val="00773FE7"/>
    <w:rsid w:val="00774412"/>
    <w:rsid w:val="00775E71"/>
    <w:rsid w:val="00776E94"/>
    <w:rsid w:val="00777314"/>
    <w:rsid w:val="007778FA"/>
    <w:rsid w:val="00780CCC"/>
    <w:rsid w:val="00780E50"/>
    <w:rsid w:val="00781ED3"/>
    <w:rsid w:val="007826A8"/>
    <w:rsid w:val="00782A10"/>
    <w:rsid w:val="00784132"/>
    <w:rsid w:val="00784273"/>
    <w:rsid w:val="007853DC"/>
    <w:rsid w:val="00785EC9"/>
    <w:rsid w:val="00785FE2"/>
    <w:rsid w:val="007861AA"/>
    <w:rsid w:val="00786260"/>
    <w:rsid w:val="0078648E"/>
    <w:rsid w:val="007901A8"/>
    <w:rsid w:val="00791380"/>
    <w:rsid w:val="00791498"/>
    <w:rsid w:val="007914E8"/>
    <w:rsid w:val="007916A8"/>
    <w:rsid w:val="00791A92"/>
    <w:rsid w:val="00794ED3"/>
    <w:rsid w:val="00794F7F"/>
    <w:rsid w:val="0079504E"/>
    <w:rsid w:val="007960D7"/>
    <w:rsid w:val="00796656"/>
    <w:rsid w:val="00796BC8"/>
    <w:rsid w:val="00796CA9"/>
    <w:rsid w:val="0079705A"/>
    <w:rsid w:val="007973ED"/>
    <w:rsid w:val="00797607"/>
    <w:rsid w:val="007977BD"/>
    <w:rsid w:val="0079791B"/>
    <w:rsid w:val="007A0353"/>
    <w:rsid w:val="007A0397"/>
    <w:rsid w:val="007A05E5"/>
    <w:rsid w:val="007A0C51"/>
    <w:rsid w:val="007A0C75"/>
    <w:rsid w:val="007A15B4"/>
    <w:rsid w:val="007A2371"/>
    <w:rsid w:val="007A25BA"/>
    <w:rsid w:val="007A2DDD"/>
    <w:rsid w:val="007A35E8"/>
    <w:rsid w:val="007A3878"/>
    <w:rsid w:val="007A3F46"/>
    <w:rsid w:val="007A3FE1"/>
    <w:rsid w:val="007A4444"/>
    <w:rsid w:val="007A5C97"/>
    <w:rsid w:val="007A7923"/>
    <w:rsid w:val="007A7BE5"/>
    <w:rsid w:val="007B0A37"/>
    <w:rsid w:val="007B0E1F"/>
    <w:rsid w:val="007B1093"/>
    <w:rsid w:val="007B1389"/>
    <w:rsid w:val="007B258C"/>
    <w:rsid w:val="007B307D"/>
    <w:rsid w:val="007B3150"/>
    <w:rsid w:val="007B4532"/>
    <w:rsid w:val="007B527C"/>
    <w:rsid w:val="007B55E1"/>
    <w:rsid w:val="007B6560"/>
    <w:rsid w:val="007B6649"/>
    <w:rsid w:val="007B6D36"/>
    <w:rsid w:val="007B7087"/>
    <w:rsid w:val="007B72C6"/>
    <w:rsid w:val="007B77E4"/>
    <w:rsid w:val="007C0092"/>
    <w:rsid w:val="007C2796"/>
    <w:rsid w:val="007C3343"/>
    <w:rsid w:val="007C360D"/>
    <w:rsid w:val="007C4EE4"/>
    <w:rsid w:val="007C53A6"/>
    <w:rsid w:val="007C5556"/>
    <w:rsid w:val="007D0640"/>
    <w:rsid w:val="007D20A9"/>
    <w:rsid w:val="007D2116"/>
    <w:rsid w:val="007D23EE"/>
    <w:rsid w:val="007D330C"/>
    <w:rsid w:val="007D3F8F"/>
    <w:rsid w:val="007D4743"/>
    <w:rsid w:val="007D6CCC"/>
    <w:rsid w:val="007D73EB"/>
    <w:rsid w:val="007E02C0"/>
    <w:rsid w:val="007E075D"/>
    <w:rsid w:val="007E0B18"/>
    <w:rsid w:val="007E1CE7"/>
    <w:rsid w:val="007E1D8D"/>
    <w:rsid w:val="007E2223"/>
    <w:rsid w:val="007E242E"/>
    <w:rsid w:val="007E249B"/>
    <w:rsid w:val="007E29CC"/>
    <w:rsid w:val="007E2A65"/>
    <w:rsid w:val="007E2E9C"/>
    <w:rsid w:val="007E39E2"/>
    <w:rsid w:val="007E42B9"/>
    <w:rsid w:val="007E5055"/>
    <w:rsid w:val="007E51D2"/>
    <w:rsid w:val="007E5A62"/>
    <w:rsid w:val="007E64FB"/>
    <w:rsid w:val="007E7B5E"/>
    <w:rsid w:val="007F0583"/>
    <w:rsid w:val="007F09A3"/>
    <w:rsid w:val="007F106D"/>
    <w:rsid w:val="007F12AB"/>
    <w:rsid w:val="007F1DE7"/>
    <w:rsid w:val="007F238F"/>
    <w:rsid w:val="007F24D8"/>
    <w:rsid w:val="007F27F1"/>
    <w:rsid w:val="007F2AE3"/>
    <w:rsid w:val="007F37A6"/>
    <w:rsid w:val="007F3873"/>
    <w:rsid w:val="007F3B2D"/>
    <w:rsid w:val="007F3EEA"/>
    <w:rsid w:val="007F4213"/>
    <w:rsid w:val="007F4875"/>
    <w:rsid w:val="007F4962"/>
    <w:rsid w:val="007F4CDB"/>
    <w:rsid w:val="007F4CF8"/>
    <w:rsid w:val="007F4FD9"/>
    <w:rsid w:val="007F5F71"/>
    <w:rsid w:val="007F6129"/>
    <w:rsid w:val="007F637A"/>
    <w:rsid w:val="007F6B5E"/>
    <w:rsid w:val="007F73FE"/>
    <w:rsid w:val="007F7BF4"/>
    <w:rsid w:val="00800787"/>
    <w:rsid w:val="008007C3"/>
    <w:rsid w:val="00800ED3"/>
    <w:rsid w:val="00801124"/>
    <w:rsid w:val="00801D66"/>
    <w:rsid w:val="0080223E"/>
    <w:rsid w:val="0080225E"/>
    <w:rsid w:val="008022AF"/>
    <w:rsid w:val="00802864"/>
    <w:rsid w:val="00802B4D"/>
    <w:rsid w:val="00802F46"/>
    <w:rsid w:val="008040A2"/>
    <w:rsid w:val="00804B76"/>
    <w:rsid w:val="008068B2"/>
    <w:rsid w:val="00806C69"/>
    <w:rsid w:val="00807C91"/>
    <w:rsid w:val="00810159"/>
    <w:rsid w:val="0081027F"/>
    <w:rsid w:val="00810468"/>
    <w:rsid w:val="008104A9"/>
    <w:rsid w:val="00810BFC"/>
    <w:rsid w:val="00810F0F"/>
    <w:rsid w:val="00811117"/>
    <w:rsid w:val="0081128E"/>
    <w:rsid w:val="00811FC6"/>
    <w:rsid w:val="00812D10"/>
    <w:rsid w:val="00814F54"/>
    <w:rsid w:val="008152B5"/>
    <w:rsid w:val="00815653"/>
    <w:rsid w:val="00815CED"/>
    <w:rsid w:val="00816DBA"/>
    <w:rsid w:val="008176E0"/>
    <w:rsid w:val="00817C1E"/>
    <w:rsid w:val="0082065D"/>
    <w:rsid w:val="00821035"/>
    <w:rsid w:val="008210C2"/>
    <w:rsid w:val="008212FE"/>
    <w:rsid w:val="008213F1"/>
    <w:rsid w:val="00824443"/>
    <w:rsid w:val="00824BF6"/>
    <w:rsid w:val="00825046"/>
    <w:rsid w:val="00825C70"/>
    <w:rsid w:val="00825FEA"/>
    <w:rsid w:val="008265B9"/>
    <w:rsid w:val="0082788A"/>
    <w:rsid w:val="00827FCE"/>
    <w:rsid w:val="00831900"/>
    <w:rsid w:val="00832BDA"/>
    <w:rsid w:val="00832DA2"/>
    <w:rsid w:val="008354D5"/>
    <w:rsid w:val="008357FD"/>
    <w:rsid w:val="00835FBA"/>
    <w:rsid w:val="00836145"/>
    <w:rsid w:val="00836647"/>
    <w:rsid w:val="00836DF0"/>
    <w:rsid w:val="00841959"/>
    <w:rsid w:val="0084206B"/>
    <w:rsid w:val="008435C3"/>
    <w:rsid w:val="008436E7"/>
    <w:rsid w:val="008437BD"/>
    <w:rsid w:val="008438A5"/>
    <w:rsid w:val="00843DA2"/>
    <w:rsid w:val="00844AA2"/>
    <w:rsid w:val="00845D8F"/>
    <w:rsid w:val="0084628A"/>
    <w:rsid w:val="00846E78"/>
    <w:rsid w:val="00847B14"/>
    <w:rsid w:val="00850665"/>
    <w:rsid w:val="00852B65"/>
    <w:rsid w:val="00852DCF"/>
    <w:rsid w:val="00852E7F"/>
    <w:rsid w:val="00853D8F"/>
    <w:rsid w:val="00853F5C"/>
    <w:rsid w:val="0085424B"/>
    <w:rsid w:val="008547BD"/>
    <w:rsid w:val="00854D4A"/>
    <w:rsid w:val="0085518D"/>
    <w:rsid w:val="00855C02"/>
    <w:rsid w:val="00856F7A"/>
    <w:rsid w:val="00857436"/>
    <w:rsid w:val="0085761A"/>
    <w:rsid w:val="00857E74"/>
    <w:rsid w:val="00857F5B"/>
    <w:rsid w:val="008603EA"/>
    <w:rsid w:val="00861888"/>
    <w:rsid w:val="008618FC"/>
    <w:rsid w:val="00862D3D"/>
    <w:rsid w:val="0086357E"/>
    <w:rsid w:val="00864565"/>
    <w:rsid w:val="00864BAE"/>
    <w:rsid w:val="00864C77"/>
    <w:rsid w:val="0086519C"/>
    <w:rsid w:val="00865716"/>
    <w:rsid w:val="00866612"/>
    <w:rsid w:val="008671A4"/>
    <w:rsid w:val="00871A17"/>
    <w:rsid w:val="00871A9E"/>
    <w:rsid w:val="00872925"/>
    <w:rsid w:val="00873095"/>
    <w:rsid w:val="008732D5"/>
    <w:rsid w:val="0087336D"/>
    <w:rsid w:val="00873791"/>
    <w:rsid w:val="00874721"/>
    <w:rsid w:val="008748B2"/>
    <w:rsid w:val="008748CD"/>
    <w:rsid w:val="00875385"/>
    <w:rsid w:val="008753A2"/>
    <w:rsid w:val="0087637B"/>
    <w:rsid w:val="00877A40"/>
    <w:rsid w:val="008806D0"/>
    <w:rsid w:val="00880CC7"/>
    <w:rsid w:val="00881298"/>
    <w:rsid w:val="008813D6"/>
    <w:rsid w:val="00881C0B"/>
    <w:rsid w:val="008824CF"/>
    <w:rsid w:val="00882603"/>
    <w:rsid w:val="0088278B"/>
    <w:rsid w:val="008827EC"/>
    <w:rsid w:val="008830F0"/>
    <w:rsid w:val="00883AEB"/>
    <w:rsid w:val="00883B42"/>
    <w:rsid w:val="0088421A"/>
    <w:rsid w:val="00884790"/>
    <w:rsid w:val="0088624E"/>
    <w:rsid w:val="00886974"/>
    <w:rsid w:val="00886CF8"/>
    <w:rsid w:val="008870F5"/>
    <w:rsid w:val="008911EA"/>
    <w:rsid w:val="008918D5"/>
    <w:rsid w:val="008921F5"/>
    <w:rsid w:val="00892737"/>
    <w:rsid w:val="008928D5"/>
    <w:rsid w:val="00893AFC"/>
    <w:rsid w:val="00894548"/>
    <w:rsid w:val="008947F2"/>
    <w:rsid w:val="00894DD8"/>
    <w:rsid w:val="00895253"/>
    <w:rsid w:val="00895DBE"/>
    <w:rsid w:val="00896606"/>
    <w:rsid w:val="00896644"/>
    <w:rsid w:val="0089670E"/>
    <w:rsid w:val="00897019"/>
    <w:rsid w:val="0089719F"/>
    <w:rsid w:val="00897C5F"/>
    <w:rsid w:val="008A0810"/>
    <w:rsid w:val="008A17E1"/>
    <w:rsid w:val="008A210E"/>
    <w:rsid w:val="008A28F6"/>
    <w:rsid w:val="008A2EEF"/>
    <w:rsid w:val="008A40E4"/>
    <w:rsid w:val="008A4FAA"/>
    <w:rsid w:val="008A5679"/>
    <w:rsid w:val="008A57A7"/>
    <w:rsid w:val="008A5DB9"/>
    <w:rsid w:val="008A677D"/>
    <w:rsid w:val="008A6B5D"/>
    <w:rsid w:val="008A6DFD"/>
    <w:rsid w:val="008A6F57"/>
    <w:rsid w:val="008A706B"/>
    <w:rsid w:val="008A7B55"/>
    <w:rsid w:val="008B044B"/>
    <w:rsid w:val="008B0D2D"/>
    <w:rsid w:val="008B1E73"/>
    <w:rsid w:val="008B32F5"/>
    <w:rsid w:val="008B3A24"/>
    <w:rsid w:val="008B4330"/>
    <w:rsid w:val="008B5448"/>
    <w:rsid w:val="008B586E"/>
    <w:rsid w:val="008B5EF8"/>
    <w:rsid w:val="008B71B3"/>
    <w:rsid w:val="008B7510"/>
    <w:rsid w:val="008B7BF2"/>
    <w:rsid w:val="008C0992"/>
    <w:rsid w:val="008C1D18"/>
    <w:rsid w:val="008C1FE7"/>
    <w:rsid w:val="008C21A1"/>
    <w:rsid w:val="008C292D"/>
    <w:rsid w:val="008C3619"/>
    <w:rsid w:val="008C416E"/>
    <w:rsid w:val="008C4DF4"/>
    <w:rsid w:val="008C5C0E"/>
    <w:rsid w:val="008C67FE"/>
    <w:rsid w:val="008C6888"/>
    <w:rsid w:val="008C695E"/>
    <w:rsid w:val="008C77DD"/>
    <w:rsid w:val="008D06FE"/>
    <w:rsid w:val="008D0770"/>
    <w:rsid w:val="008D0EFF"/>
    <w:rsid w:val="008D134A"/>
    <w:rsid w:val="008D1AC2"/>
    <w:rsid w:val="008D282D"/>
    <w:rsid w:val="008D2E51"/>
    <w:rsid w:val="008D3A15"/>
    <w:rsid w:val="008D4746"/>
    <w:rsid w:val="008D57E1"/>
    <w:rsid w:val="008D5D8D"/>
    <w:rsid w:val="008D66ED"/>
    <w:rsid w:val="008D6850"/>
    <w:rsid w:val="008D6BE1"/>
    <w:rsid w:val="008D7672"/>
    <w:rsid w:val="008D7CBA"/>
    <w:rsid w:val="008E1155"/>
    <w:rsid w:val="008E1A96"/>
    <w:rsid w:val="008E2344"/>
    <w:rsid w:val="008E2429"/>
    <w:rsid w:val="008E32B5"/>
    <w:rsid w:val="008E4958"/>
    <w:rsid w:val="008E5A05"/>
    <w:rsid w:val="008E5CF3"/>
    <w:rsid w:val="008E6BDF"/>
    <w:rsid w:val="008E77E2"/>
    <w:rsid w:val="008F0D7E"/>
    <w:rsid w:val="008F0F52"/>
    <w:rsid w:val="008F1375"/>
    <w:rsid w:val="008F1458"/>
    <w:rsid w:val="008F19A9"/>
    <w:rsid w:val="008F19AC"/>
    <w:rsid w:val="008F21F0"/>
    <w:rsid w:val="008F2A2C"/>
    <w:rsid w:val="008F2C27"/>
    <w:rsid w:val="008F445F"/>
    <w:rsid w:val="008F454D"/>
    <w:rsid w:val="008F4961"/>
    <w:rsid w:val="008F4D67"/>
    <w:rsid w:val="008F5EDD"/>
    <w:rsid w:val="008F652E"/>
    <w:rsid w:val="008F672F"/>
    <w:rsid w:val="008F6E21"/>
    <w:rsid w:val="008F6F30"/>
    <w:rsid w:val="008F7C50"/>
    <w:rsid w:val="008F7D96"/>
    <w:rsid w:val="009002CF"/>
    <w:rsid w:val="0090072A"/>
    <w:rsid w:val="00901944"/>
    <w:rsid w:val="00901AED"/>
    <w:rsid w:val="00903050"/>
    <w:rsid w:val="00903A25"/>
    <w:rsid w:val="00904FF4"/>
    <w:rsid w:val="009056FF"/>
    <w:rsid w:val="00906257"/>
    <w:rsid w:val="00906890"/>
    <w:rsid w:val="00906FF7"/>
    <w:rsid w:val="00907324"/>
    <w:rsid w:val="00907488"/>
    <w:rsid w:val="00907AE0"/>
    <w:rsid w:val="00910950"/>
    <w:rsid w:val="00911623"/>
    <w:rsid w:val="00911FEC"/>
    <w:rsid w:val="00912546"/>
    <w:rsid w:val="00913354"/>
    <w:rsid w:val="00913788"/>
    <w:rsid w:val="00914600"/>
    <w:rsid w:val="00914F13"/>
    <w:rsid w:val="00915212"/>
    <w:rsid w:val="009153B4"/>
    <w:rsid w:val="0091553D"/>
    <w:rsid w:val="00915571"/>
    <w:rsid w:val="009158D0"/>
    <w:rsid w:val="00915A88"/>
    <w:rsid w:val="009160B9"/>
    <w:rsid w:val="00916305"/>
    <w:rsid w:val="00916F9E"/>
    <w:rsid w:val="00920920"/>
    <w:rsid w:val="00920F18"/>
    <w:rsid w:val="009219BB"/>
    <w:rsid w:val="00922451"/>
    <w:rsid w:val="009224D2"/>
    <w:rsid w:val="0092304B"/>
    <w:rsid w:val="009235DB"/>
    <w:rsid w:val="00923C11"/>
    <w:rsid w:val="00924246"/>
    <w:rsid w:val="00925E3F"/>
    <w:rsid w:val="00926182"/>
    <w:rsid w:val="00926399"/>
    <w:rsid w:val="00927762"/>
    <w:rsid w:val="00930399"/>
    <w:rsid w:val="0093070E"/>
    <w:rsid w:val="009311FC"/>
    <w:rsid w:val="00931A0F"/>
    <w:rsid w:val="00931B29"/>
    <w:rsid w:val="00931CB8"/>
    <w:rsid w:val="00932B2D"/>
    <w:rsid w:val="00932BF3"/>
    <w:rsid w:val="00932C7F"/>
    <w:rsid w:val="009334A4"/>
    <w:rsid w:val="0093391A"/>
    <w:rsid w:val="00933955"/>
    <w:rsid w:val="00933972"/>
    <w:rsid w:val="00933AB7"/>
    <w:rsid w:val="00933C97"/>
    <w:rsid w:val="00934B0E"/>
    <w:rsid w:val="00934D22"/>
    <w:rsid w:val="00934D33"/>
    <w:rsid w:val="009360E2"/>
    <w:rsid w:val="00936990"/>
    <w:rsid w:val="00937061"/>
    <w:rsid w:val="009377D7"/>
    <w:rsid w:val="00937B85"/>
    <w:rsid w:val="009402B2"/>
    <w:rsid w:val="0094137F"/>
    <w:rsid w:val="009416A4"/>
    <w:rsid w:val="00941718"/>
    <w:rsid w:val="0094218B"/>
    <w:rsid w:val="00942F39"/>
    <w:rsid w:val="0094351A"/>
    <w:rsid w:val="00944122"/>
    <w:rsid w:val="00944126"/>
    <w:rsid w:val="009455E9"/>
    <w:rsid w:val="0094574B"/>
    <w:rsid w:val="00945ACE"/>
    <w:rsid w:val="00946523"/>
    <w:rsid w:val="00946BA4"/>
    <w:rsid w:val="009472B7"/>
    <w:rsid w:val="00947482"/>
    <w:rsid w:val="0094784E"/>
    <w:rsid w:val="0094794E"/>
    <w:rsid w:val="0095087C"/>
    <w:rsid w:val="00950E4A"/>
    <w:rsid w:val="00951202"/>
    <w:rsid w:val="00951ED8"/>
    <w:rsid w:val="00951FD9"/>
    <w:rsid w:val="00951FDA"/>
    <w:rsid w:val="00952CE6"/>
    <w:rsid w:val="00953CC9"/>
    <w:rsid w:val="009547F1"/>
    <w:rsid w:val="00954BE2"/>
    <w:rsid w:val="00954C91"/>
    <w:rsid w:val="00954FC6"/>
    <w:rsid w:val="009569C0"/>
    <w:rsid w:val="009573E1"/>
    <w:rsid w:val="00957E2C"/>
    <w:rsid w:val="0096131E"/>
    <w:rsid w:val="0096230E"/>
    <w:rsid w:val="00962E17"/>
    <w:rsid w:val="009632BD"/>
    <w:rsid w:val="009632DE"/>
    <w:rsid w:val="00964834"/>
    <w:rsid w:val="009648DF"/>
    <w:rsid w:val="009657BD"/>
    <w:rsid w:val="00967B6F"/>
    <w:rsid w:val="00970061"/>
    <w:rsid w:val="009702BF"/>
    <w:rsid w:val="00970AB5"/>
    <w:rsid w:val="0097127B"/>
    <w:rsid w:val="00971900"/>
    <w:rsid w:val="00971D1A"/>
    <w:rsid w:val="00971FDB"/>
    <w:rsid w:val="00974BE4"/>
    <w:rsid w:val="00974C57"/>
    <w:rsid w:val="0097523B"/>
    <w:rsid w:val="00976097"/>
    <w:rsid w:val="00976F33"/>
    <w:rsid w:val="00977D5D"/>
    <w:rsid w:val="00980F0D"/>
    <w:rsid w:val="009818C7"/>
    <w:rsid w:val="00981B48"/>
    <w:rsid w:val="00981C91"/>
    <w:rsid w:val="00981EFC"/>
    <w:rsid w:val="009823EA"/>
    <w:rsid w:val="009829E4"/>
    <w:rsid w:val="00983157"/>
    <w:rsid w:val="009840CD"/>
    <w:rsid w:val="009843B4"/>
    <w:rsid w:val="009847E9"/>
    <w:rsid w:val="00986198"/>
    <w:rsid w:val="009870D3"/>
    <w:rsid w:val="009873D1"/>
    <w:rsid w:val="00990310"/>
    <w:rsid w:val="00990AA1"/>
    <w:rsid w:val="00990FCA"/>
    <w:rsid w:val="0099120F"/>
    <w:rsid w:val="0099131F"/>
    <w:rsid w:val="00991BB4"/>
    <w:rsid w:val="00991F0A"/>
    <w:rsid w:val="009947BE"/>
    <w:rsid w:val="0099557E"/>
    <w:rsid w:val="009963FB"/>
    <w:rsid w:val="00996762"/>
    <w:rsid w:val="009969E3"/>
    <w:rsid w:val="00996FF9"/>
    <w:rsid w:val="00997385"/>
    <w:rsid w:val="009A051F"/>
    <w:rsid w:val="009A08D3"/>
    <w:rsid w:val="009A1A86"/>
    <w:rsid w:val="009A1E24"/>
    <w:rsid w:val="009A3743"/>
    <w:rsid w:val="009A416E"/>
    <w:rsid w:val="009A44FE"/>
    <w:rsid w:val="009A474C"/>
    <w:rsid w:val="009A5071"/>
    <w:rsid w:val="009A586E"/>
    <w:rsid w:val="009A6D1F"/>
    <w:rsid w:val="009A72C5"/>
    <w:rsid w:val="009B005A"/>
    <w:rsid w:val="009B2E1E"/>
    <w:rsid w:val="009B3499"/>
    <w:rsid w:val="009B3DBC"/>
    <w:rsid w:val="009B3E1B"/>
    <w:rsid w:val="009B3EEE"/>
    <w:rsid w:val="009B5861"/>
    <w:rsid w:val="009B6614"/>
    <w:rsid w:val="009B6711"/>
    <w:rsid w:val="009B6BA9"/>
    <w:rsid w:val="009B6EB2"/>
    <w:rsid w:val="009B7026"/>
    <w:rsid w:val="009B72B9"/>
    <w:rsid w:val="009B72D7"/>
    <w:rsid w:val="009B77C2"/>
    <w:rsid w:val="009B7FCC"/>
    <w:rsid w:val="009C04B1"/>
    <w:rsid w:val="009C08E3"/>
    <w:rsid w:val="009C1095"/>
    <w:rsid w:val="009C1173"/>
    <w:rsid w:val="009C1952"/>
    <w:rsid w:val="009C21FB"/>
    <w:rsid w:val="009C3338"/>
    <w:rsid w:val="009C363B"/>
    <w:rsid w:val="009C4106"/>
    <w:rsid w:val="009C5D0B"/>
    <w:rsid w:val="009C6CC7"/>
    <w:rsid w:val="009C775F"/>
    <w:rsid w:val="009D031E"/>
    <w:rsid w:val="009D108A"/>
    <w:rsid w:val="009D1B62"/>
    <w:rsid w:val="009D3E6A"/>
    <w:rsid w:val="009D5D3D"/>
    <w:rsid w:val="009D60AF"/>
    <w:rsid w:val="009D662C"/>
    <w:rsid w:val="009D68AC"/>
    <w:rsid w:val="009D71AC"/>
    <w:rsid w:val="009D7353"/>
    <w:rsid w:val="009D750B"/>
    <w:rsid w:val="009E07A6"/>
    <w:rsid w:val="009E0D46"/>
    <w:rsid w:val="009E0D6B"/>
    <w:rsid w:val="009E121D"/>
    <w:rsid w:val="009E1387"/>
    <w:rsid w:val="009E14A0"/>
    <w:rsid w:val="009E1C65"/>
    <w:rsid w:val="009E2138"/>
    <w:rsid w:val="009E2C7C"/>
    <w:rsid w:val="009E30AA"/>
    <w:rsid w:val="009E33C5"/>
    <w:rsid w:val="009E3FBF"/>
    <w:rsid w:val="009E4241"/>
    <w:rsid w:val="009E484F"/>
    <w:rsid w:val="009E6D91"/>
    <w:rsid w:val="009F0214"/>
    <w:rsid w:val="009F0728"/>
    <w:rsid w:val="009F08A4"/>
    <w:rsid w:val="009F0A48"/>
    <w:rsid w:val="009F1282"/>
    <w:rsid w:val="009F16D3"/>
    <w:rsid w:val="009F1A39"/>
    <w:rsid w:val="009F26B1"/>
    <w:rsid w:val="009F2AEE"/>
    <w:rsid w:val="009F34FB"/>
    <w:rsid w:val="009F3783"/>
    <w:rsid w:val="009F3C44"/>
    <w:rsid w:val="009F3EA5"/>
    <w:rsid w:val="009F4B56"/>
    <w:rsid w:val="009F4E5B"/>
    <w:rsid w:val="009F7984"/>
    <w:rsid w:val="009F7C3B"/>
    <w:rsid w:val="00A00FF0"/>
    <w:rsid w:val="00A0150A"/>
    <w:rsid w:val="00A0258A"/>
    <w:rsid w:val="00A03A66"/>
    <w:rsid w:val="00A04142"/>
    <w:rsid w:val="00A04529"/>
    <w:rsid w:val="00A047CD"/>
    <w:rsid w:val="00A04DD4"/>
    <w:rsid w:val="00A05276"/>
    <w:rsid w:val="00A057E6"/>
    <w:rsid w:val="00A06064"/>
    <w:rsid w:val="00A063CF"/>
    <w:rsid w:val="00A07F0A"/>
    <w:rsid w:val="00A10816"/>
    <w:rsid w:val="00A10EB2"/>
    <w:rsid w:val="00A10EB3"/>
    <w:rsid w:val="00A123AE"/>
    <w:rsid w:val="00A12731"/>
    <w:rsid w:val="00A13482"/>
    <w:rsid w:val="00A1357B"/>
    <w:rsid w:val="00A1457C"/>
    <w:rsid w:val="00A145F2"/>
    <w:rsid w:val="00A1485A"/>
    <w:rsid w:val="00A14DC8"/>
    <w:rsid w:val="00A15079"/>
    <w:rsid w:val="00A15641"/>
    <w:rsid w:val="00A16B4C"/>
    <w:rsid w:val="00A17A35"/>
    <w:rsid w:val="00A2185F"/>
    <w:rsid w:val="00A2374A"/>
    <w:rsid w:val="00A237E2"/>
    <w:rsid w:val="00A23C2C"/>
    <w:rsid w:val="00A2403B"/>
    <w:rsid w:val="00A24596"/>
    <w:rsid w:val="00A24C20"/>
    <w:rsid w:val="00A24C2C"/>
    <w:rsid w:val="00A24F0B"/>
    <w:rsid w:val="00A252DB"/>
    <w:rsid w:val="00A25E34"/>
    <w:rsid w:val="00A25F4B"/>
    <w:rsid w:val="00A26577"/>
    <w:rsid w:val="00A30010"/>
    <w:rsid w:val="00A30025"/>
    <w:rsid w:val="00A301B3"/>
    <w:rsid w:val="00A30E11"/>
    <w:rsid w:val="00A31074"/>
    <w:rsid w:val="00A33000"/>
    <w:rsid w:val="00A33062"/>
    <w:rsid w:val="00A342E8"/>
    <w:rsid w:val="00A343EE"/>
    <w:rsid w:val="00A34E80"/>
    <w:rsid w:val="00A36E19"/>
    <w:rsid w:val="00A402C5"/>
    <w:rsid w:val="00A4078D"/>
    <w:rsid w:val="00A4088C"/>
    <w:rsid w:val="00A4152F"/>
    <w:rsid w:val="00A41EF1"/>
    <w:rsid w:val="00A42B60"/>
    <w:rsid w:val="00A43404"/>
    <w:rsid w:val="00A43618"/>
    <w:rsid w:val="00A43AE7"/>
    <w:rsid w:val="00A4405B"/>
    <w:rsid w:val="00A443AF"/>
    <w:rsid w:val="00A44B53"/>
    <w:rsid w:val="00A44C2C"/>
    <w:rsid w:val="00A45A07"/>
    <w:rsid w:val="00A4620C"/>
    <w:rsid w:val="00A47051"/>
    <w:rsid w:val="00A474BD"/>
    <w:rsid w:val="00A47539"/>
    <w:rsid w:val="00A478ED"/>
    <w:rsid w:val="00A47E20"/>
    <w:rsid w:val="00A512EF"/>
    <w:rsid w:val="00A51911"/>
    <w:rsid w:val="00A51B4F"/>
    <w:rsid w:val="00A52276"/>
    <w:rsid w:val="00A52EF9"/>
    <w:rsid w:val="00A53082"/>
    <w:rsid w:val="00A5317D"/>
    <w:rsid w:val="00A532A9"/>
    <w:rsid w:val="00A539CE"/>
    <w:rsid w:val="00A53CF7"/>
    <w:rsid w:val="00A53F17"/>
    <w:rsid w:val="00A54FEA"/>
    <w:rsid w:val="00A562F9"/>
    <w:rsid w:val="00A575D6"/>
    <w:rsid w:val="00A57F4A"/>
    <w:rsid w:val="00A60402"/>
    <w:rsid w:val="00A612A7"/>
    <w:rsid w:val="00A61730"/>
    <w:rsid w:val="00A617B5"/>
    <w:rsid w:val="00A61E0F"/>
    <w:rsid w:val="00A62558"/>
    <w:rsid w:val="00A645AF"/>
    <w:rsid w:val="00A646E2"/>
    <w:rsid w:val="00A663E7"/>
    <w:rsid w:val="00A6653F"/>
    <w:rsid w:val="00A674B2"/>
    <w:rsid w:val="00A709B8"/>
    <w:rsid w:val="00A7121A"/>
    <w:rsid w:val="00A7132A"/>
    <w:rsid w:val="00A713FF"/>
    <w:rsid w:val="00A72B89"/>
    <w:rsid w:val="00A72D15"/>
    <w:rsid w:val="00A732D1"/>
    <w:rsid w:val="00A73A2B"/>
    <w:rsid w:val="00A73CED"/>
    <w:rsid w:val="00A73D3F"/>
    <w:rsid w:val="00A73F23"/>
    <w:rsid w:val="00A7423B"/>
    <w:rsid w:val="00A74A74"/>
    <w:rsid w:val="00A74CBF"/>
    <w:rsid w:val="00A75359"/>
    <w:rsid w:val="00A75C7F"/>
    <w:rsid w:val="00A75F2A"/>
    <w:rsid w:val="00A765F0"/>
    <w:rsid w:val="00A76C90"/>
    <w:rsid w:val="00A772DA"/>
    <w:rsid w:val="00A807D8"/>
    <w:rsid w:val="00A80C80"/>
    <w:rsid w:val="00A81087"/>
    <w:rsid w:val="00A8112D"/>
    <w:rsid w:val="00A811E3"/>
    <w:rsid w:val="00A82F1D"/>
    <w:rsid w:val="00A83B6A"/>
    <w:rsid w:val="00A8445A"/>
    <w:rsid w:val="00A85973"/>
    <w:rsid w:val="00A85C74"/>
    <w:rsid w:val="00A85CA2"/>
    <w:rsid w:val="00A85CB0"/>
    <w:rsid w:val="00A8686B"/>
    <w:rsid w:val="00A868A7"/>
    <w:rsid w:val="00A869CF"/>
    <w:rsid w:val="00A8707E"/>
    <w:rsid w:val="00A872ED"/>
    <w:rsid w:val="00A90E03"/>
    <w:rsid w:val="00A9232D"/>
    <w:rsid w:val="00A92415"/>
    <w:rsid w:val="00A925AA"/>
    <w:rsid w:val="00A92E94"/>
    <w:rsid w:val="00A93A15"/>
    <w:rsid w:val="00A93D17"/>
    <w:rsid w:val="00A9449E"/>
    <w:rsid w:val="00A94CA7"/>
    <w:rsid w:val="00A957A0"/>
    <w:rsid w:val="00A9604D"/>
    <w:rsid w:val="00A967BC"/>
    <w:rsid w:val="00A96E74"/>
    <w:rsid w:val="00A97979"/>
    <w:rsid w:val="00A97B9B"/>
    <w:rsid w:val="00AA046E"/>
    <w:rsid w:val="00AA09F2"/>
    <w:rsid w:val="00AA0A0E"/>
    <w:rsid w:val="00AA1B70"/>
    <w:rsid w:val="00AA2531"/>
    <w:rsid w:val="00AA2B19"/>
    <w:rsid w:val="00AA2B31"/>
    <w:rsid w:val="00AA2E40"/>
    <w:rsid w:val="00AA3C63"/>
    <w:rsid w:val="00AA4746"/>
    <w:rsid w:val="00AA50D4"/>
    <w:rsid w:val="00AA51D0"/>
    <w:rsid w:val="00AA52F9"/>
    <w:rsid w:val="00AA574A"/>
    <w:rsid w:val="00AA64F4"/>
    <w:rsid w:val="00AA6D01"/>
    <w:rsid w:val="00AB085B"/>
    <w:rsid w:val="00AB0DF1"/>
    <w:rsid w:val="00AB1AB8"/>
    <w:rsid w:val="00AB2E57"/>
    <w:rsid w:val="00AB44CE"/>
    <w:rsid w:val="00AB522D"/>
    <w:rsid w:val="00AB7182"/>
    <w:rsid w:val="00AC0315"/>
    <w:rsid w:val="00AC06FA"/>
    <w:rsid w:val="00AC0924"/>
    <w:rsid w:val="00AC0E9C"/>
    <w:rsid w:val="00AC186C"/>
    <w:rsid w:val="00AC18E6"/>
    <w:rsid w:val="00AC1C28"/>
    <w:rsid w:val="00AC2055"/>
    <w:rsid w:val="00AC2490"/>
    <w:rsid w:val="00AC4DC9"/>
    <w:rsid w:val="00AC6629"/>
    <w:rsid w:val="00AC6CC7"/>
    <w:rsid w:val="00AC70D3"/>
    <w:rsid w:val="00AC72B4"/>
    <w:rsid w:val="00AC7525"/>
    <w:rsid w:val="00AC75FD"/>
    <w:rsid w:val="00AD0161"/>
    <w:rsid w:val="00AD027F"/>
    <w:rsid w:val="00AD0460"/>
    <w:rsid w:val="00AD0C7E"/>
    <w:rsid w:val="00AD0DD4"/>
    <w:rsid w:val="00AD0E61"/>
    <w:rsid w:val="00AD1127"/>
    <w:rsid w:val="00AD15E0"/>
    <w:rsid w:val="00AD28BB"/>
    <w:rsid w:val="00AD2924"/>
    <w:rsid w:val="00AD2EFB"/>
    <w:rsid w:val="00AD3642"/>
    <w:rsid w:val="00AD383A"/>
    <w:rsid w:val="00AD3B58"/>
    <w:rsid w:val="00AD3B62"/>
    <w:rsid w:val="00AD3E02"/>
    <w:rsid w:val="00AD5A64"/>
    <w:rsid w:val="00AD6448"/>
    <w:rsid w:val="00AD6E3F"/>
    <w:rsid w:val="00AE008F"/>
    <w:rsid w:val="00AE0555"/>
    <w:rsid w:val="00AE0630"/>
    <w:rsid w:val="00AE0FDC"/>
    <w:rsid w:val="00AE1A39"/>
    <w:rsid w:val="00AE2123"/>
    <w:rsid w:val="00AE2C0B"/>
    <w:rsid w:val="00AE2FF6"/>
    <w:rsid w:val="00AE3F14"/>
    <w:rsid w:val="00AE4031"/>
    <w:rsid w:val="00AE572F"/>
    <w:rsid w:val="00AE5BB3"/>
    <w:rsid w:val="00AE6421"/>
    <w:rsid w:val="00AE6C21"/>
    <w:rsid w:val="00AE71A7"/>
    <w:rsid w:val="00AE737C"/>
    <w:rsid w:val="00AE7C3E"/>
    <w:rsid w:val="00AE7D44"/>
    <w:rsid w:val="00AF1BA5"/>
    <w:rsid w:val="00AF1DF7"/>
    <w:rsid w:val="00AF236B"/>
    <w:rsid w:val="00AF298F"/>
    <w:rsid w:val="00AF4CF0"/>
    <w:rsid w:val="00AF5C7C"/>
    <w:rsid w:val="00AF65E8"/>
    <w:rsid w:val="00AF6844"/>
    <w:rsid w:val="00AF70DE"/>
    <w:rsid w:val="00AF7FE2"/>
    <w:rsid w:val="00B0006E"/>
    <w:rsid w:val="00B00801"/>
    <w:rsid w:val="00B00A6F"/>
    <w:rsid w:val="00B013CC"/>
    <w:rsid w:val="00B01A0A"/>
    <w:rsid w:val="00B01D10"/>
    <w:rsid w:val="00B01DB4"/>
    <w:rsid w:val="00B01E91"/>
    <w:rsid w:val="00B027D8"/>
    <w:rsid w:val="00B03804"/>
    <w:rsid w:val="00B05691"/>
    <w:rsid w:val="00B05872"/>
    <w:rsid w:val="00B05934"/>
    <w:rsid w:val="00B069C4"/>
    <w:rsid w:val="00B06CAC"/>
    <w:rsid w:val="00B07A6D"/>
    <w:rsid w:val="00B07F52"/>
    <w:rsid w:val="00B1047A"/>
    <w:rsid w:val="00B10E5F"/>
    <w:rsid w:val="00B115E0"/>
    <w:rsid w:val="00B118FC"/>
    <w:rsid w:val="00B11B8C"/>
    <w:rsid w:val="00B11BC4"/>
    <w:rsid w:val="00B11BDB"/>
    <w:rsid w:val="00B11C90"/>
    <w:rsid w:val="00B11ECA"/>
    <w:rsid w:val="00B12256"/>
    <w:rsid w:val="00B12AE0"/>
    <w:rsid w:val="00B12EB0"/>
    <w:rsid w:val="00B12F0D"/>
    <w:rsid w:val="00B12F11"/>
    <w:rsid w:val="00B1323C"/>
    <w:rsid w:val="00B13AD3"/>
    <w:rsid w:val="00B14150"/>
    <w:rsid w:val="00B15539"/>
    <w:rsid w:val="00B16200"/>
    <w:rsid w:val="00B17021"/>
    <w:rsid w:val="00B17218"/>
    <w:rsid w:val="00B20619"/>
    <w:rsid w:val="00B20D5A"/>
    <w:rsid w:val="00B22F30"/>
    <w:rsid w:val="00B231B0"/>
    <w:rsid w:val="00B23321"/>
    <w:rsid w:val="00B23DEB"/>
    <w:rsid w:val="00B247C1"/>
    <w:rsid w:val="00B247D7"/>
    <w:rsid w:val="00B24B9D"/>
    <w:rsid w:val="00B25FC5"/>
    <w:rsid w:val="00B26876"/>
    <w:rsid w:val="00B271F2"/>
    <w:rsid w:val="00B30DAC"/>
    <w:rsid w:val="00B314B2"/>
    <w:rsid w:val="00B316EE"/>
    <w:rsid w:val="00B31B59"/>
    <w:rsid w:val="00B3234D"/>
    <w:rsid w:val="00B3258F"/>
    <w:rsid w:val="00B3292E"/>
    <w:rsid w:val="00B32C67"/>
    <w:rsid w:val="00B340CE"/>
    <w:rsid w:val="00B341F0"/>
    <w:rsid w:val="00B34CBE"/>
    <w:rsid w:val="00B356FD"/>
    <w:rsid w:val="00B36888"/>
    <w:rsid w:val="00B37395"/>
    <w:rsid w:val="00B3786C"/>
    <w:rsid w:val="00B37A65"/>
    <w:rsid w:val="00B4055F"/>
    <w:rsid w:val="00B406B8"/>
    <w:rsid w:val="00B42304"/>
    <w:rsid w:val="00B42BC2"/>
    <w:rsid w:val="00B43697"/>
    <w:rsid w:val="00B439FF"/>
    <w:rsid w:val="00B450C5"/>
    <w:rsid w:val="00B463A7"/>
    <w:rsid w:val="00B46E1F"/>
    <w:rsid w:val="00B46E2A"/>
    <w:rsid w:val="00B50330"/>
    <w:rsid w:val="00B52120"/>
    <w:rsid w:val="00B5263B"/>
    <w:rsid w:val="00B528D0"/>
    <w:rsid w:val="00B52C0C"/>
    <w:rsid w:val="00B52C57"/>
    <w:rsid w:val="00B531EA"/>
    <w:rsid w:val="00B535EB"/>
    <w:rsid w:val="00B549FC"/>
    <w:rsid w:val="00B557B1"/>
    <w:rsid w:val="00B56CA9"/>
    <w:rsid w:val="00B609E5"/>
    <w:rsid w:val="00B60B5F"/>
    <w:rsid w:val="00B60B81"/>
    <w:rsid w:val="00B6107C"/>
    <w:rsid w:val="00B61F0D"/>
    <w:rsid w:val="00B62904"/>
    <w:rsid w:val="00B62A2A"/>
    <w:rsid w:val="00B63AAD"/>
    <w:rsid w:val="00B64927"/>
    <w:rsid w:val="00B64A2E"/>
    <w:rsid w:val="00B6698C"/>
    <w:rsid w:val="00B6717C"/>
    <w:rsid w:val="00B676E1"/>
    <w:rsid w:val="00B67BC0"/>
    <w:rsid w:val="00B67CBD"/>
    <w:rsid w:val="00B67E4E"/>
    <w:rsid w:val="00B7095A"/>
    <w:rsid w:val="00B7133C"/>
    <w:rsid w:val="00B71692"/>
    <w:rsid w:val="00B71791"/>
    <w:rsid w:val="00B71B6A"/>
    <w:rsid w:val="00B723E2"/>
    <w:rsid w:val="00B72AE0"/>
    <w:rsid w:val="00B738C5"/>
    <w:rsid w:val="00B7390A"/>
    <w:rsid w:val="00B73A87"/>
    <w:rsid w:val="00B73B87"/>
    <w:rsid w:val="00B74192"/>
    <w:rsid w:val="00B76040"/>
    <w:rsid w:val="00B76B44"/>
    <w:rsid w:val="00B808DD"/>
    <w:rsid w:val="00B80CA6"/>
    <w:rsid w:val="00B81124"/>
    <w:rsid w:val="00B81FFE"/>
    <w:rsid w:val="00B82062"/>
    <w:rsid w:val="00B82728"/>
    <w:rsid w:val="00B8325E"/>
    <w:rsid w:val="00B839DD"/>
    <w:rsid w:val="00B843F7"/>
    <w:rsid w:val="00B84AD2"/>
    <w:rsid w:val="00B84C93"/>
    <w:rsid w:val="00B8619E"/>
    <w:rsid w:val="00B876AA"/>
    <w:rsid w:val="00B87CBF"/>
    <w:rsid w:val="00B90127"/>
    <w:rsid w:val="00B90EB8"/>
    <w:rsid w:val="00B91A90"/>
    <w:rsid w:val="00B9271E"/>
    <w:rsid w:val="00B92A4F"/>
    <w:rsid w:val="00B92EA6"/>
    <w:rsid w:val="00B939C1"/>
    <w:rsid w:val="00B93A1B"/>
    <w:rsid w:val="00B948BC"/>
    <w:rsid w:val="00B9514E"/>
    <w:rsid w:val="00B952F1"/>
    <w:rsid w:val="00B957C3"/>
    <w:rsid w:val="00B96B22"/>
    <w:rsid w:val="00B96EB0"/>
    <w:rsid w:val="00B973F2"/>
    <w:rsid w:val="00B976B5"/>
    <w:rsid w:val="00B97CC6"/>
    <w:rsid w:val="00B97EA4"/>
    <w:rsid w:val="00BA0C6D"/>
    <w:rsid w:val="00BA155C"/>
    <w:rsid w:val="00BA186A"/>
    <w:rsid w:val="00BA1926"/>
    <w:rsid w:val="00BA21F3"/>
    <w:rsid w:val="00BA265B"/>
    <w:rsid w:val="00BA377E"/>
    <w:rsid w:val="00BA4443"/>
    <w:rsid w:val="00BA5990"/>
    <w:rsid w:val="00BA5AB7"/>
    <w:rsid w:val="00BA6CA1"/>
    <w:rsid w:val="00BA74CB"/>
    <w:rsid w:val="00BA765E"/>
    <w:rsid w:val="00BA7C96"/>
    <w:rsid w:val="00BB025D"/>
    <w:rsid w:val="00BB066F"/>
    <w:rsid w:val="00BB0C0B"/>
    <w:rsid w:val="00BB115F"/>
    <w:rsid w:val="00BB11CD"/>
    <w:rsid w:val="00BB1FDE"/>
    <w:rsid w:val="00BB2CBA"/>
    <w:rsid w:val="00BB5B75"/>
    <w:rsid w:val="00BB6196"/>
    <w:rsid w:val="00BB648F"/>
    <w:rsid w:val="00BB698C"/>
    <w:rsid w:val="00BB6BAD"/>
    <w:rsid w:val="00BB6CD3"/>
    <w:rsid w:val="00BB77F6"/>
    <w:rsid w:val="00BB7A9B"/>
    <w:rsid w:val="00BC0C36"/>
    <w:rsid w:val="00BC3880"/>
    <w:rsid w:val="00BC3982"/>
    <w:rsid w:val="00BC416D"/>
    <w:rsid w:val="00BC4F9C"/>
    <w:rsid w:val="00BC51E1"/>
    <w:rsid w:val="00BC52C2"/>
    <w:rsid w:val="00BC52FB"/>
    <w:rsid w:val="00BC59A1"/>
    <w:rsid w:val="00BC5CED"/>
    <w:rsid w:val="00BC6D2A"/>
    <w:rsid w:val="00BC70FF"/>
    <w:rsid w:val="00BC78C0"/>
    <w:rsid w:val="00BC7A9A"/>
    <w:rsid w:val="00BC7FEF"/>
    <w:rsid w:val="00BD0080"/>
    <w:rsid w:val="00BD1044"/>
    <w:rsid w:val="00BD210F"/>
    <w:rsid w:val="00BD2E43"/>
    <w:rsid w:val="00BD2E5A"/>
    <w:rsid w:val="00BD367D"/>
    <w:rsid w:val="00BD382D"/>
    <w:rsid w:val="00BD4582"/>
    <w:rsid w:val="00BD4B7C"/>
    <w:rsid w:val="00BD6442"/>
    <w:rsid w:val="00BD6BA3"/>
    <w:rsid w:val="00BD722E"/>
    <w:rsid w:val="00BD773E"/>
    <w:rsid w:val="00BD788E"/>
    <w:rsid w:val="00BE10F0"/>
    <w:rsid w:val="00BE1255"/>
    <w:rsid w:val="00BE1C27"/>
    <w:rsid w:val="00BE1F51"/>
    <w:rsid w:val="00BE2452"/>
    <w:rsid w:val="00BE365B"/>
    <w:rsid w:val="00BE3FC7"/>
    <w:rsid w:val="00BE4C01"/>
    <w:rsid w:val="00BE59FC"/>
    <w:rsid w:val="00BE78D4"/>
    <w:rsid w:val="00BE7FC4"/>
    <w:rsid w:val="00BE7FFC"/>
    <w:rsid w:val="00BF1FB1"/>
    <w:rsid w:val="00BF370F"/>
    <w:rsid w:val="00BF44A8"/>
    <w:rsid w:val="00BF4C02"/>
    <w:rsid w:val="00BF57E6"/>
    <w:rsid w:val="00BF60AC"/>
    <w:rsid w:val="00BF6450"/>
    <w:rsid w:val="00BF6C84"/>
    <w:rsid w:val="00BF74D2"/>
    <w:rsid w:val="00BF7595"/>
    <w:rsid w:val="00BF7AAB"/>
    <w:rsid w:val="00C00AE6"/>
    <w:rsid w:val="00C0124E"/>
    <w:rsid w:val="00C017C7"/>
    <w:rsid w:val="00C01C6C"/>
    <w:rsid w:val="00C022B6"/>
    <w:rsid w:val="00C022E1"/>
    <w:rsid w:val="00C02998"/>
    <w:rsid w:val="00C034E0"/>
    <w:rsid w:val="00C03FC1"/>
    <w:rsid w:val="00C045E6"/>
    <w:rsid w:val="00C04D20"/>
    <w:rsid w:val="00C0507D"/>
    <w:rsid w:val="00C053D3"/>
    <w:rsid w:val="00C05D41"/>
    <w:rsid w:val="00C05F45"/>
    <w:rsid w:val="00C06564"/>
    <w:rsid w:val="00C070C7"/>
    <w:rsid w:val="00C07423"/>
    <w:rsid w:val="00C07429"/>
    <w:rsid w:val="00C102E8"/>
    <w:rsid w:val="00C10735"/>
    <w:rsid w:val="00C10BFC"/>
    <w:rsid w:val="00C11420"/>
    <w:rsid w:val="00C122C9"/>
    <w:rsid w:val="00C1248F"/>
    <w:rsid w:val="00C12C01"/>
    <w:rsid w:val="00C13247"/>
    <w:rsid w:val="00C14B83"/>
    <w:rsid w:val="00C14E56"/>
    <w:rsid w:val="00C157B9"/>
    <w:rsid w:val="00C201D9"/>
    <w:rsid w:val="00C20DFF"/>
    <w:rsid w:val="00C21068"/>
    <w:rsid w:val="00C21AB0"/>
    <w:rsid w:val="00C2290A"/>
    <w:rsid w:val="00C23C12"/>
    <w:rsid w:val="00C24966"/>
    <w:rsid w:val="00C24D4E"/>
    <w:rsid w:val="00C24FE0"/>
    <w:rsid w:val="00C262A5"/>
    <w:rsid w:val="00C27205"/>
    <w:rsid w:val="00C27345"/>
    <w:rsid w:val="00C2747F"/>
    <w:rsid w:val="00C27A00"/>
    <w:rsid w:val="00C30A04"/>
    <w:rsid w:val="00C30C57"/>
    <w:rsid w:val="00C318DA"/>
    <w:rsid w:val="00C321BB"/>
    <w:rsid w:val="00C32E35"/>
    <w:rsid w:val="00C330B4"/>
    <w:rsid w:val="00C3378E"/>
    <w:rsid w:val="00C339C8"/>
    <w:rsid w:val="00C33BA6"/>
    <w:rsid w:val="00C33D1F"/>
    <w:rsid w:val="00C3445D"/>
    <w:rsid w:val="00C3461E"/>
    <w:rsid w:val="00C34845"/>
    <w:rsid w:val="00C35AA3"/>
    <w:rsid w:val="00C36784"/>
    <w:rsid w:val="00C3696A"/>
    <w:rsid w:val="00C36A93"/>
    <w:rsid w:val="00C36F59"/>
    <w:rsid w:val="00C37580"/>
    <w:rsid w:val="00C40A0E"/>
    <w:rsid w:val="00C40F90"/>
    <w:rsid w:val="00C411E4"/>
    <w:rsid w:val="00C41EEB"/>
    <w:rsid w:val="00C425B6"/>
    <w:rsid w:val="00C429BD"/>
    <w:rsid w:val="00C43881"/>
    <w:rsid w:val="00C43AAB"/>
    <w:rsid w:val="00C43C97"/>
    <w:rsid w:val="00C458C8"/>
    <w:rsid w:val="00C46131"/>
    <w:rsid w:val="00C47669"/>
    <w:rsid w:val="00C502CF"/>
    <w:rsid w:val="00C5092D"/>
    <w:rsid w:val="00C50A5E"/>
    <w:rsid w:val="00C510AC"/>
    <w:rsid w:val="00C51A7C"/>
    <w:rsid w:val="00C52C2E"/>
    <w:rsid w:val="00C52CBA"/>
    <w:rsid w:val="00C534C6"/>
    <w:rsid w:val="00C5354A"/>
    <w:rsid w:val="00C5387F"/>
    <w:rsid w:val="00C549B7"/>
    <w:rsid w:val="00C55355"/>
    <w:rsid w:val="00C55638"/>
    <w:rsid w:val="00C5563A"/>
    <w:rsid w:val="00C55894"/>
    <w:rsid w:val="00C567AC"/>
    <w:rsid w:val="00C56890"/>
    <w:rsid w:val="00C57D1B"/>
    <w:rsid w:val="00C61160"/>
    <w:rsid w:val="00C61BE3"/>
    <w:rsid w:val="00C62622"/>
    <w:rsid w:val="00C62FD1"/>
    <w:rsid w:val="00C64F8F"/>
    <w:rsid w:val="00C65783"/>
    <w:rsid w:val="00C65AF5"/>
    <w:rsid w:val="00C65B7F"/>
    <w:rsid w:val="00C66382"/>
    <w:rsid w:val="00C66471"/>
    <w:rsid w:val="00C66695"/>
    <w:rsid w:val="00C70099"/>
    <w:rsid w:val="00C70934"/>
    <w:rsid w:val="00C70B18"/>
    <w:rsid w:val="00C71A2B"/>
    <w:rsid w:val="00C71CA0"/>
    <w:rsid w:val="00C71FD0"/>
    <w:rsid w:val="00C726DE"/>
    <w:rsid w:val="00C72E3A"/>
    <w:rsid w:val="00C735B4"/>
    <w:rsid w:val="00C73E0D"/>
    <w:rsid w:val="00C75454"/>
    <w:rsid w:val="00C75E7F"/>
    <w:rsid w:val="00C762AA"/>
    <w:rsid w:val="00C76946"/>
    <w:rsid w:val="00C76EC2"/>
    <w:rsid w:val="00C778E7"/>
    <w:rsid w:val="00C816A8"/>
    <w:rsid w:val="00C823BE"/>
    <w:rsid w:val="00C82446"/>
    <w:rsid w:val="00C82FF6"/>
    <w:rsid w:val="00C8316C"/>
    <w:rsid w:val="00C8377B"/>
    <w:rsid w:val="00C85047"/>
    <w:rsid w:val="00C85714"/>
    <w:rsid w:val="00C85BE5"/>
    <w:rsid w:val="00C864AA"/>
    <w:rsid w:val="00C8738F"/>
    <w:rsid w:val="00C87735"/>
    <w:rsid w:val="00C878CC"/>
    <w:rsid w:val="00C8791D"/>
    <w:rsid w:val="00C87A8F"/>
    <w:rsid w:val="00C901BA"/>
    <w:rsid w:val="00C908BC"/>
    <w:rsid w:val="00C90D0D"/>
    <w:rsid w:val="00C90E00"/>
    <w:rsid w:val="00C9122F"/>
    <w:rsid w:val="00C92244"/>
    <w:rsid w:val="00C92FC2"/>
    <w:rsid w:val="00C93D40"/>
    <w:rsid w:val="00C94F8F"/>
    <w:rsid w:val="00C9543C"/>
    <w:rsid w:val="00C9641E"/>
    <w:rsid w:val="00C96642"/>
    <w:rsid w:val="00C973C5"/>
    <w:rsid w:val="00CA093D"/>
    <w:rsid w:val="00CA0D1E"/>
    <w:rsid w:val="00CA0E6A"/>
    <w:rsid w:val="00CA1F4B"/>
    <w:rsid w:val="00CA2ADB"/>
    <w:rsid w:val="00CA33C2"/>
    <w:rsid w:val="00CA37BB"/>
    <w:rsid w:val="00CA4248"/>
    <w:rsid w:val="00CA4253"/>
    <w:rsid w:val="00CA42D7"/>
    <w:rsid w:val="00CA4E5A"/>
    <w:rsid w:val="00CA6848"/>
    <w:rsid w:val="00CA6D20"/>
    <w:rsid w:val="00CA6D51"/>
    <w:rsid w:val="00CA7450"/>
    <w:rsid w:val="00CA7E63"/>
    <w:rsid w:val="00CA7E85"/>
    <w:rsid w:val="00CB125E"/>
    <w:rsid w:val="00CB1AA3"/>
    <w:rsid w:val="00CB2007"/>
    <w:rsid w:val="00CB2532"/>
    <w:rsid w:val="00CB39FD"/>
    <w:rsid w:val="00CB3B8E"/>
    <w:rsid w:val="00CB40F3"/>
    <w:rsid w:val="00CB4476"/>
    <w:rsid w:val="00CB47C9"/>
    <w:rsid w:val="00CB4AD7"/>
    <w:rsid w:val="00CB4E58"/>
    <w:rsid w:val="00CB4F16"/>
    <w:rsid w:val="00CB5C2F"/>
    <w:rsid w:val="00CB6DD2"/>
    <w:rsid w:val="00CB6EF1"/>
    <w:rsid w:val="00CB76E4"/>
    <w:rsid w:val="00CB7D2F"/>
    <w:rsid w:val="00CC0618"/>
    <w:rsid w:val="00CC126C"/>
    <w:rsid w:val="00CC1DC7"/>
    <w:rsid w:val="00CC248A"/>
    <w:rsid w:val="00CC3E7F"/>
    <w:rsid w:val="00CC518C"/>
    <w:rsid w:val="00CC5B38"/>
    <w:rsid w:val="00CC5E2D"/>
    <w:rsid w:val="00CD06F4"/>
    <w:rsid w:val="00CD1D9F"/>
    <w:rsid w:val="00CD1FDB"/>
    <w:rsid w:val="00CD2601"/>
    <w:rsid w:val="00CD275C"/>
    <w:rsid w:val="00CD2EA9"/>
    <w:rsid w:val="00CD310C"/>
    <w:rsid w:val="00CD34F6"/>
    <w:rsid w:val="00CD376A"/>
    <w:rsid w:val="00CD4480"/>
    <w:rsid w:val="00CD5087"/>
    <w:rsid w:val="00CD51BB"/>
    <w:rsid w:val="00CD5870"/>
    <w:rsid w:val="00CD5A93"/>
    <w:rsid w:val="00CD5C6E"/>
    <w:rsid w:val="00CD6BA4"/>
    <w:rsid w:val="00CD72BE"/>
    <w:rsid w:val="00CE065D"/>
    <w:rsid w:val="00CE0786"/>
    <w:rsid w:val="00CE08D6"/>
    <w:rsid w:val="00CE3BA9"/>
    <w:rsid w:val="00CE3E40"/>
    <w:rsid w:val="00CE3EA5"/>
    <w:rsid w:val="00CE3FF4"/>
    <w:rsid w:val="00CE4551"/>
    <w:rsid w:val="00CE48E2"/>
    <w:rsid w:val="00CE492F"/>
    <w:rsid w:val="00CE49B0"/>
    <w:rsid w:val="00CE4BA0"/>
    <w:rsid w:val="00CE4F2F"/>
    <w:rsid w:val="00CE4F40"/>
    <w:rsid w:val="00CE500C"/>
    <w:rsid w:val="00CE5D73"/>
    <w:rsid w:val="00CE5F1A"/>
    <w:rsid w:val="00CE7081"/>
    <w:rsid w:val="00CE7B6A"/>
    <w:rsid w:val="00CF0329"/>
    <w:rsid w:val="00CF0653"/>
    <w:rsid w:val="00CF0788"/>
    <w:rsid w:val="00CF1B91"/>
    <w:rsid w:val="00CF259A"/>
    <w:rsid w:val="00CF2845"/>
    <w:rsid w:val="00CF3AE5"/>
    <w:rsid w:val="00CF3CEE"/>
    <w:rsid w:val="00CF4E8B"/>
    <w:rsid w:val="00CF54B4"/>
    <w:rsid w:val="00CF6A0B"/>
    <w:rsid w:val="00CF6BDA"/>
    <w:rsid w:val="00CF77B5"/>
    <w:rsid w:val="00CF7BBA"/>
    <w:rsid w:val="00CF7E0E"/>
    <w:rsid w:val="00D00823"/>
    <w:rsid w:val="00D0092D"/>
    <w:rsid w:val="00D009BB"/>
    <w:rsid w:val="00D01D6C"/>
    <w:rsid w:val="00D02288"/>
    <w:rsid w:val="00D02881"/>
    <w:rsid w:val="00D02D35"/>
    <w:rsid w:val="00D0537F"/>
    <w:rsid w:val="00D0558F"/>
    <w:rsid w:val="00D05715"/>
    <w:rsid w:val="00D0585A"/>
    <w:rsid w:val="00D05BF8"/>
    <w:rsid w:val="00D0605A"/>
    <w:rsid w:val="00D06111"/>
    <w:rsid w:val="00D06252"/>
    <w:rsid w:val="00D06420"/>
    <w:rsid w:val="00D06C1E"/>
    <w:rsid w:val="00D0708F"/>
    <w:rsid w:val="00D07180"/>
    <w:rsid w:val="00D078D9"/>
    <w:rsid w:val="00D07945"/>
    <w:rsid w:val="00D10A12"/>
    <w:rsid w:val="00D11D5E"/>
    <w:rsid w:val="00D1201A"/>
    <w:rsid w:val="00D136C9"/>
    <w:rsid w:val="00D140AD"/>
    <w:rsid w:val="00D1590E"/>
    <w:rsid w:val="00D1670F"/>
    <w:rsid w:val="00D179E8"/>
    <w:rsid w:val="00D20FB6"/>
    <w:rsid w:val="00D213B5"/>
    <w:rsid w:val="00D221E1"/>
    <w:rsid w:val="00D223F5"/>
    <w:rsid w:val="00D233BC"/>
    <w:rsid w:val="00D2465C"/>
    <w:rsid w:val="00D24F67"/>
    <w:rsid w:val="00D25A24"/>
    <w:rsid w:val="00D25C78"/>
    <w:rsid w:val="00D25E9E"/>
    <w:rsid w:val="00D26167"/>
    <w:rsid w:val="00D26653"/>
    <w:rsid w:val="00D2757D"/>
    <w:rsid w:val="00D2760A"/>
    <w:rsid w:val="00D2782C"/>
    <w:rsid w:val="00D3321D"/>
    <w:rsid w:val="00D34A2A"/>
    <w:rsid w:val="00D34DED"/>
    <w:rsid w:val="00D3520F"/>
    <w:rsid w:val="00D35314"/>
    <w:rsid w:val="00D35CE1"/>
    <w:rsid w:val="00D375A6"/>
    <w:rsid w:val="00D377D8"/>
    <w:rsid w:val="00D37FD9"/>
    <w:rsid w:val="00D40E35"/>
    <w:rsid w:val="00D4100D"/>
    <w:rsid w:val="00D414F3"/>
    <w:rsid w:val="00D41CC9"/>
    <w:rsid w:val="00D421B0"/>
    <w:rsid w:val="00D465BE"/>
    <w:rsid w:val="00D47423"/>
    <w:rsid w:val="00D4794F"/>
    <w:rsid w:val="00D47FE6"/>
    <w:rsid w:val="00D50A87"/>
    <w:rsid w:val="00D50DC7"/>
    <w:rsid w:val="00D517E5"/>
    <w:rsid w:val="00D51C9C"/>
    <w:rsid w:val="00D5206A"/>
    <w:rsid w:val="00D52764"/>
    <w:rsid w:val="00D54472"/>
    <w:rsid w:val="00D5451D"/>
    <w:rsid w:val="00D5586D"/>
    <w:rsid w:val="00D565F8"/>
    <w:rsid w:val="00D56AE9"/>
    <w:rsid w:val="00D56E36"/>
    <w:rsid w:val="00D5762F"/>
    <w:rsid w:val="00D601B3"/>
    <w:rsid w:val="00D603B6"/>
    <w:rsid w:val="00D60827"/>
    <w:rsid w:val="00D615C4"/>
    <w:rsid w:val="00D62706"/>
    <w:rsid w:val="00D627CE"/>
    <w:rsid w:val="00D62F45"/>
    <w:rsid w:val="00D63208"/>
    <w:rsid w:val="00D632F0"/>
    <w:rsid w:val="00D634CF"/>
    <w:rsid w:val="00D635C3"/>
    <w:rsid w:val="00D64264"/>
    <w:rsid w:val="00D647D5"/>
    <w:rsid w:val="00D64E17"/>
    <w:rsid w:val="00D653DA"/>
    <w:rsid w:val="00D65B87"/>
    <w:rsid w:val="00D65DD5"/>
    <w:rsid w:val="00D65DE8"/>
    <w:rsid w:val="00D70C69"/>
    <w:rsid w:val="00D712F2"/>
    <w:rsid w:val="00D71C9A"/>
    <w:rsid w:val="00D720A3"/>
    <w:rsid w:val="00D720EB"/>
    <w:rsid w:val="00D72FD4"/>
    <w:rsid w:val="00D73473"/>
    <w:rsid w:val="00D74140"/>
    <w:rsid w:val="00D748B0"/>
    <w:rsid w:val="00D74B29"/>
    <w:rsid w:val="00D75EC3"/>
    <w:rsid w:val="00D769B2"/>
    <w:rsid w:val="00D8040C"/>
    <w:rsid w:val="00D809FB"/>
    <w:rsid w:val="00D819EC"/>
    <w:rsid w:val="00D81F31"/>
    <w:rsid w:val="00D82628"/>
    <w:rsid w:val="00D83DD1"/>
    <w:rsid w:val="00D84205"/>
    <w:rsid w:val="00D8535D"/>
    <w:rsid w:val="00D8577E"/>
    <w:rsid w:val="00D858F7"/>
    <w:rsid w:val="00D85FBF"/>
    <w:rsid w:val="00D8674C"/>
    <w:rsid w:val="00D868CD"/>
    <w:rsid w:val="00D86CEB"/>
    <w:rsid w:val="00D870E4"/>
    <w:rsid w:val="00D90375"/>
    <w:rsid w:val="00D905B2"/>
    <w:rsid w:val="00D908FA"/>
    <w:rsid w:val="00D90F90"/>
    <w:rsid w:val="00D914B6"/>
    <w:rsid w:val="00D917D5"/>
    <w:rsid w:val="00D918D3"/>
    <w:rsid w:val="00D918D4"/>
    <w:rsid w:val="00D91CC8"/>
    <w:rsid w:val="00D93856"/>
    <w:rsid w:val="00D93AD0"/>
    <w:rsid w:val="00D95A8B"/>
    <w:rsid w:val="00D96046"/>
    <w:rsid w:val="00D967BF"/>
    <w:rsid w:val="00D968C9"/>
    <w:rsid w:val="00D96AC0"/>
    <w:rsid w:val="00D97E4A"/>
    <w:rsid w:val="00D97EC2"/>
    <w:rsid w:val="00DA06DB"/>
    <w:rsid w:val="00DA0D04"/>
    <w:rsid w:val="00DA1730"/>
    <w:rsid w:val="00DA1994"/>
    <w:rsid w:val="00DA1DBA"/>
    <w:rsid w:val="00DA283A"/>
    <w:rsid w:val="00DA2C2D"/>
    <w:rsid w:val="00DA4FE5"/>
    <w:rsid w:val="00DA5C41"/>
    <w:rsid w:val="00DA61A2"/>
    <w:rsid w:val="00DA6504"/>
    <w:rsid w:val="00DA7FC1"/>
    <w:rsid w:val="00DB0295"/>
    <w:rsid w:val="00DB12BD"/>
    <w:rsid w:val="00DB35E1"/>
    <w:rsid w:val="00DB3AD0"/>
    <w:rsid w:val="00DB3C1C"/>
    <w:rsid w:val="00DB3CAF"/>
    <w:rsid w:val="00DB4541"/>
    <w:rsid w:val="00DB675D"/>
    <w:rsid w:val="00DB6C61"/>
    <w:rsid w:val="00DB736C"/>
    <w:rsid w:val="00DC176E"/>
    <w:rsid w:val="00DC1E15"/>
    <w:rsid w:val="00DC205F"/>
    <w:rsid w:val="00DC2D52"/>
    <w:rsid w:val="00DC2EE8"/>
    <w:rsid w:val="00DC346F"/>
    <w:rsid w:val="00DC3FEA"/>
    <w:rsid w:val="00DC561D"/>
    <w:rsid w:val="00DC6715"/>
    <w:rsid w:val="00DC6F31"/>
    <w:rsid w:val="00DC794C"/>
    <w:rsid w:val="00DC7A65"/>
    <w:rsid w:val="00DD1382"/>
    <w:rsid w:val="00DD2261"/>
    <w:rsid w:val="00DD389A"/>
    <w:rsid w:val="00DD45EF"/>
    <w:rsid w:val="00DD4C62"/>
    <w:rsid w:val="00DD5BD3"/>
    <w:rsid w:val="00DD67CB"/>
    <w:rsid w:val="00DD738D"/>
    <w:rsid w:val="00DD7AAC"/>
    <w:rsid w:val="00DD7DC0"/>
    <w:rsid w:val="00DE0173"/>
    <w:rsid w:val="00DE0472"/>
    <w:rsid w:val="00DE0ED4"/>
    <w:rsid w:val="00DE106C"/>
    <w:rsid w:val="00DE113D"/>
    <w:rsid w:val="00DE19EE"/>
    <w:rsid w:val="00DE22C0"/>
    <w:rsid w:val="00DE29C5"/>
    <w:rsid w:val="00DE576C"/>
    <w:rsid w:val="00DE60C9"/>
    <w:rsid w:val="00DE62C2"/>
    <w:rsid w:val="00DE6B8B"/>
    <w:rsid w:val="00DE7811"/>
    <w:rsid w:val="00DE7B48"/>
    <w:rsid w:val="00DE7D36"/>
    <w:rsid w:val="00DF0407"/>
    <w:rsid w:val="00DF08B5"/>
    <w:rsid w:val="00DF0F40"/>
    <w:rsid w:val="00DF1CB1"/>
    <w:rsid w:val="00DF1F10"/>
    <w:rsid w:val="00DF2F7D"/>
    <w:rsid w:val="00DF3B83"/>
    <w:rsid w:val="00DF3E41"/>
    <w:rsid w:val="00DF4144"/>
    <w:rsid w:val="00DF45D8"/>
    <w:rsid w:val="00DF558D"/>
    <w:rsid w:val="00DF5C6B"/>
    <w:rsid w:val="00DF5CC0"/>
    <w:rsid w:val="00DF5D9A"/>
    <w:rsid w:val="00DF7F6B"/>
    <w:rsid w:val="00E0029F"/>
    <w:rsid w:val="00E00CD7"/>
    <w:rsid w:val="00E01311"/>
    <w:rsid w:val="00E0142A"/>
    <w:rsid w:val="00E01687"/>
    <w:rsid w:val="00E01EB4"/>
    <w:rsid w:val="00E02129"/>
    <w:rsid w:val="00E027BE"/>
    <w:rsid w:val="00E02DF2"/>
    <w:rsid w:val="00E0360D"/>
    <w:rsid w:val="00E0402B"/>
    <w:rsid w:val="00E04562"/>
    <w:rsid w:val="00E04EBE"/>
    <w:rsid w:val="00E05057"/>
    <w:rsid w:val="00E05BE6"/>
    <w:rsid w:val="00E05D67"/>
    <w:rsid w:val="00E05DD1"/>
    <w:rsid w:val="00E05ECA"/>
    <w:rsid w:val="00E0659F"/>
    <w:rsid w:val="00E0681B"/>
    <w:rsid w:val="00E0684A"/>
    <w:rsid w:val="00E076E5"/>
    <w:rsid w:val="00E108FB"/>
    <w:rsid w:val="00E1181C"/>
    <w:rsid w:val="00E11AAC"/>
    <w:rsid w:val="00E12122"/>
    <w:rsid w:val="00E12155"/>
    <w:rsid w:val="00E12E82"/>
    <w:rsid w:val="00E13E1D"/>
    <w:rsid w:val="00E13F9C"/>
    <w:rsid w:val="00E13F9E"/>
    <w:rsid w:val="00E14B56"/>
    <w:rsid w:val="00E150B7"/>
    <w:rsid w:val="00E160F8"/>
    <w:rsid w:val="00E161AD"/>
    <w:rsid w:val="00E16509"/>
    <w:rsid w:val="00E175FF"/>
    <w:rsid w:val="00E20134"/>
    <w:rsid w:val="00E205BB"/>
    <w:rsid w:val="00E206ED"/>
    <w:rsid w:val="00E212B6"/>
    <w:rsid w:val="00E215C6"/>
    <w:rsid w:val="00E21946"/>
    <w:rsid w:val="00E21AB9"/>
    <w:rsid w:val="00E22251"/>
    <w:rsid w:val="00E2228B"/>
    <w:rsid w:val="00E22E59"/>
    <w:rsid w:val="00E23085"/>
    <w:rsid w:val="00E24DDB"/>
    <w:rsid w:val="00E25323"/>
    <w:rsid w:val="00E25720"/>
    <w:rsid w:val="00E26856"/>
    <w:rsid w:val="00E26BF5"/>
    <w:rsid w:val="00E310D5"/>
    <w:rsid w:val="00E31C85"/>
    <w:rsid w:val="00E331A7"/>
    <w:rsid w:val="00E33560"/>
    <w:rsid w:val="00E33CC6"/>
    <w:rsid w:val="00E33CED"/>
    <w:rsid w:val="00E34AD0"/>
    <w:rsid w:val="00E36A9D"/>
    <w:rsid w:val="00E37099"/>
    <w:rsid w:val="00E371F3"/>
    <w:rsid w:val="00E377C5"/>
    <w:rsid w:val="00E406E3"/>
    <w:rsid w:val="00E42134"/>
    <w:rsid w:val="00E42251"/>
    <w:rsid w:val="00E425BD"/>
    <w:rsid w:val="00E42890"/>
    <w:rsid w:val="00E43A0B"/>
    <w:rsid w:val="00E445DB"/>
    <w:rsid w:val="00E44C33"/>
    <w:rsid w:val="00E4611C"/>
    <w:rsid w:val="00E46122"/>
    <w:rsid w:val="00E50343"/>
    <w:rsid w:val="00E51E57"/>
    <w:rsid w:val="00E52574"/>
    <w:rsid w:val="00E52987"/>
    <w:rsid w:val="00E52B28"/>
    <w:rsid w:val="00E52E8E"/>
    <w:rsid w:val="00E533F4"/>
    <w:rsid w:val="00E5446B"/>
    <w:rsid w:val="00E54590"/>
    <w:rsid w:val="00E5462C"/>
    <w:rsid w:val="00E54648"/>
    <w:rsid w:val="00E54B0A"/>
    <w:rsid w:val="00E54D15"/>
    <w:rsid w:val="00E54D7B"/>
    <w:rsid w:val="00E556E5"/>
    <w:rsid w:val="00E5608D"/>
    <w:rsid w:val="00E56780"/>
    <w:rsid w:val="00E56C39"/>
    <w:rsid w:val="00E56E4B"/>
    <w:rsid w:val="00E608EB"/>
    <w:rsid w:val="00E61F92"/>
    <w:rsid w:val="00E626EC"/>
    <w:rsid w:val="00E62893"/>
    <w:rsid w:val="00E63AA5"/>
    <w:rsid w:val="00E64494"/>
    <w:rsid w:val="00E648F4"/>
    <w:rsid w:val="00E650B1"/>
    <w:rsid w:val="00E65441"/>
    <w:rsid w:val="00E65F37"/>
    <w:rsid w:val="00E66D2B"/>
    <w:rsid w:val="00E6776F"/>
    <w:rsid w:val="00E72D79"/>
    <w:rsid w:val="00E72E77"/>
    <w:rsid w:val="00E73428"/>
    <w:rsid w:val="00E74522"/>
    <w:rsid w:val="00E74F2B"/>
    <w:rsid w:val="00E751E6"/>
    <w:rsid w:val="00E75C77"/>
    <w:rsid w:val="00E75F77"/>
    <w:rsid w:val="00E77353"/>
    <w:rsid w:val="00E7751F"/>
    <w:rsid w:val="00E7773E"/>
    <w:rsid w:val="00E77F64"/>
    <w:rsid w:val="00E800A5"/>
    <w:rsid w:val="00E809DC"/>
    <w:rsid w:val="00E80ADD"/>
    <w:rsid w:val="00E80C89"/>
    <w:rsid w:val="00E80DD3"/>
    <w:rsid w:val="00E80E40"/>
    <w:rsid w:val="00E81522"/>
    <w:rsid w:val="00E81988"/>
    <w:rsid w:val="00E8211E"/>
    <w:rsid w:val="00E828DD"/>
    <w:rsid w:val="00E8446E"/>
    <w:rsid w:val="00E84FB3"/>
    <w:rsid w:val="00E85081"/>
    <w:rsid w:val="00E86888"/>
    <w:rsid w:val="00E86EB9"/>
    <w:rsid w:val="00E87783"/>
    <w:rsid w:val="00E907A7"/>
    <w:rsid w:val="00E90D1E"/>
    <w:rsid w:val="00E90F97"/>
    <w:rsid w:val="00E91A01"/>
    <w:rsid w:val="00E92AB8"/>
    <w:rsid w:val="00E93D9D"/>
    <w:rsid w:val="00E93E47"/>
    <w:rsid w:val="00E94BB8"/>
    <w:rsid w:val="00E95911"/>
    <w:rsid w:val="00E95C9F"/>
    <w:rsid w:val="00E9616A"/>
    <w:rsid w:val="00E96908"/>
    <w:rsid w:val="00E976B1"/>
    <w:rsid w:val="00E97A84"/>
    <w:rsid w:val="00EA0A22"/>
    <w:rsid w:val="00EA0E38"/>
    <w:rsid w:val="00EA198D"/>
    <w:rsid w:val="00EA231C"/>
    <w:rsid w:val="00EA2CAD"/>
    <w:rsid w:val="00EA4C99"/>
    <w:rsid w:val="00EA5522"/>
    <w:rsid w:val="00EA652B"/>
    <w:rsid w:val="00EA671B"/>
    <w:rsid w:val="00EA6AB1"/>
    <w:rsid w:val="00EA6D70"/>
    <w:rsid w:val="00EA6E2A"/>
    <w:rsid w:val="00EA76BA"/>
    <w:rsid w:val="00EA781B"/>
    <w:rsid w:val="00EA7E2D"/>
    <w:rsid w:val="00EB0784"/>
    <w:rsid w:val="00EB07E5"/>
    <w:rsid w:val="00EB0832"/>
    <w:rsid w:val="00EB0EBF"/>
    <w:rsid w:val="00EB25CA"/>
    <w:rsid w:val="00EB2AF1"/>
    <w:rsid w:val="00EB2BAB"/>
    <w:rsid w:val="00EB2E85"/>
    <w:rsid w:val="00EB34A6"/>
    <w:rsid w:val="00EB3545"/>
    <w:rsid w:val="00EB44FB"/>
    <w:rsid w:val="00EB4883"/>
    <w:rsid w:val="00EB50E5"/>
    <w:rsid w:val="00EB54B7"/>
    <w:rsid w:val="00EB5A2E"/>
    <w:rsid w:val="00EB66BB"/>
    <w:rsid w:val="00EB66C3"/>
    <w:rsid w:val="00EB78A0"/>
    <w:rsid w:val="00EC09FD"/>
    <w:rsid w:val="00EC0AA4"/>
    <w:rsid w:val="00EC1011"/>
    <w:rsid w:val="00EC2642"/>
    <w:rsid w:val="00EC2E8A"/>
    <w:rsid w:val="00EC31C6"/>
    <w:rsid w:val="00EC34F7"/>
    <w:rsid w:val="00EC3D63"/>
    <w:rsid w:val="00EC4061"/>
    <w:rsid w:val="00EC486D"/>
    <w:rsid w:val="00EC4D2E"/>
    <w:rsid w:val="00EC5DED"/>
    <w:rsid w:val="00EC6040"/>
    <w:rsid w:val="00EC609A"/>
    <w:rsid w:val="00EC64ED"/>
    <w:rsid w:val="00EC667E"/>
    <w:rsid w:val="00EC6977"/>
    <w:rsid w:val="00EC6B23"/>
    <w:rsid w:val="00EC6F8E"/>
    <w:rsid w:val="00EC7244"/>
    <w:rsid w:val="00EC773E"/>
    <w:rsid w:val="00ED0302"/>
    <w:rsid w:val="00ED03C3"/>
    <w:rsid w:val="00ED0C9A"/>
    <w:rsid w:val="00ED1A38"/>
    <w:rsid w:val="00ED1B48"/>
    <w:rsid w:val="00ED1E52"/>
    <w:rsid w:val="00ED2186"/>
    <w:rsid w:val="00ED33EA"/>
    <w:rsid w:val="00ED6463"/>
    <w:rsid w:val="00ED65DE"/>
    <w:rsid w:val="00ED6FCA"/>
    <w:rsid w:val="00EE0267"/>
    <w:rsid w:val="00EE18C5"/>
    <w:rsid w:val="00EE263C"/>
    <w:rsid w:val="00EE3087"/>
    <w:rsid w:val="00EE3B6B"/>
    <w:rsid w:val="00EE4864"/>
    <w:rsid w:val="00EE5670"/>
    <w:rsid w:val="00EE56DD"/>
    <w:rsid w:val="00EE66C2"/>
    <w:rsid w:val="00EE67E1"/>
    <w:rsid w:val="00EE6856"/>
    <w:rsid w:val="00EE7006"/>
    <w:rsid w:val="00EF1701"/>
    <w:rsid w:val="00EF19A7"/>
    <w:rsid w:val="00EF2111"/>
    <w:rsid w:val="00EF3133"/>
    <w:rsid w:val="00EF31D3"/>
    <w:rsid w:val="00EF320C"/>
    <w:rsid w:val="00EF3C9C"/>
    <w:rsid w:val="00EF3E44"/>
    <w:rsid w:val="00EF4BD7"/>
    <w:rsid w:val="00EF69D8"/>
    <w:rsid w:val="00EF70A1"/>
    <w:rsid w:val="00EF7D00"/>
    <w:rsid w:val="00EF7F54"/>
    <w:rsid w:val="00F005B1"/>
    <w:rsid w:val="00F01983"/>
    <w:rsid w:val="00F01DC1"/>
    <w:rsid w:val="00F030EA"/>
    <w:rsid w:val="00F03488"/>
    <w:rsid w:val="00F042AE"/>
    <w:rsid w:val="00F05356"/>
    <w:rsid w:val="00F0540A"/>
    <w:rsid w:val="00F06CD8"/>
    <w:rsid w:val="00F0707F"/>
    <w:rsid w:val="00F07345"/>
    <w:rsid w:val="00F10AC6"/>
    <w:rsid w:val="00F111CF"/>
    <w:rsid w:val="00F1206E"/>
    <w:rsid w:val="00F13630"/>
    <w:rsid w:val="00F13D67"/>
    <w:rsid w:val="00F13DA0"/>
    <w:rsid w:val="00F1436B"/>
    <w:rsid w:val="00F14685"/>
    <w:rsid w:val="00F14720"/>
    <w:rsid w:val="00F14C70"/>
    <w:rsid w:val="00F150C9"/>
    <w:rsid w:val="00F153C6"/>
    <w:rsid w:val="00F158B9"/>
    <w:rsid w:val="00F1669F"/>
    <w:rsid w:val="00F16744"/>
    <w:rsid w:val="00F168B7"/>
    <w:rsid w:val="00F1692E"/>
    <w:rsid w:val="00F16A5A"/>
    <w:rsid w:val="00F16A97"/>
    <w:rsid w:val="00F16E88"/>
    <w:rsid w:val="00F176C4"/>
    <w:rsid w:val="00F17F1F"/>
    <w:rsid w:val="00F17F62"/>
    <w:rsid w:val="00F2028D"/>
    <w:rsid w:val="00F20942"/>
    <w:rsid w:val="00F219C4"/>
    <w:rsid w:val="00F21F07"/>
    <w:rsid w:val="00F22506"/>
    <w:rsid w:val="00F23897"/>
    <w:rsid w:val="00F23C02"/>
    <w:rsid w:val="00F24197"/>
    <w:rsid w:val="00F24B2B"/>
    <w:rsid w:val="00F25414"/>
    <w:rsid w:val="00F25D40"/>
    <w:rsid w:val="00F25DCA"/>
    <w:rsid w:val="00F25E91"/>
    <w:rsid w:val="00F26E00"/>
    <w:rsid w:val="00F273F1"/>
    <w:rsid w:val="00F276C5"/>
    <w:rsid w:val="00F27975"/>
    <w:rsid w:val="00F3000A"/>
    <w:rsid w:val="00F3017A"/>
    <w:rsid w:val="00F305B4"/>
    <w:rsid w:val="00F3071D"/>
    <w:rsid w:val="00F31CF5"/>
    <w:rsid w:val="00F3309F"/>
    <w:rsid w:val="00F33196"/>
    <w:rsid w:val="00F34C4E"/>
    <w:rsid w:val="00F356E5"/>
    <w:rsid w:val="00F3587E"/>
    <w:rsid w:val="00F36194"/>
    <w:rsid w:val="00F3744E"/>
    <w:rsid w:val="00F40DE8"/>
    <w:rsid w:val="00F40E4F"/>
    <w:rsid w:val="00F4168C"/>
    <w:rsid w:val="00F419C3"/>
    <w:rsid w:val="00F42D48"/>
    <w:rsid w:val="00F42D6D"/>
    <w:rsid w:val="00F439BF"/>
    <w:rsid w:val="00F43E49"/>
    <w:rsid w:val="00F47542"/>
    <w:rsid w:val="00F47865"/>
    <w:rsid w:val="00F47BB9"/>
    <w:rsid w:val="00F47D4F"/>
    <w:rsid w:val="00F47E73"/>
    <w:rsid w:val="00F50B57"/>
    <w:rsid w:val="00F5227B"/>
    <w:rsid w:val="00F525C0"/>
    <w:rsid w:val="00F533C3"/>
    <w:rsid w:val="00F54984"/>
    <w:rsid w:val="00F5657D"/>
    <w:rsid w:val="00F608D7"/>
    <w:rsid w:val="00F619ED"/>
    <w:rsid w:val="00F627B6"/>
    <w:rsid w:val="00F63238"/>
    <w:rsid w:val="00F632B1"/>
    <w:rsid w:val="00F63497"/>
    <w:rsid w:val="00F63982"/>
    <w:rsid w:val="00F6445B"/>
    <w:rsid w:val="00F64870"/>
    <w:rsid w:val="00F64922"/>
    <w:rsid w:val="00F65735"/>
    <w:rsid w:val="00F65BCE"/>
    <w:rsid w:val="00F664B0"/>
    <w:rsid w:val="00F677EA"/>
    <w:rsid w:val="00F708BA"/>
    <w:rsid w:val="00F726AC"/>
    <w:rsid w:val="00F72B08"/>
    <w:rsid w:val="00F73058"/>
    <w:rsid w:val="00F730C0"/>
    <w:rsid w:val="00F744E5"/>
    <w:rsid w:val="00F7566F"/>
    <w:rsid w:val="00F76573"/>
    <w:rsid w:val="00F767F3"/>
    <w:rsid w:val="00F76C6A"/>
    <w:rsid w:val="00F76FEA"/>
    <w:rsid w:val="00F77D07"/>
    <w:rsid w:val="00F80132"/>
    <w:rsid w:val="00F81713"/>
    <w:rsid w:val="00F8184A"/>
    <w:rsid w:val="00F81F27"/>
    <w:rsid w:val="00F83335"/>
    <w:rsid w:val="00F839CC"/>
    <w:rsid w:val="00F84588"/>
    <w:rsid w:val="00F84877"/>
    <w:rsid w:val="00F84993"/>
    <w:rsid w:val="00F8517D"/>
    <w:rsid w:val="00F85D03"/>
    <w:rsid w:val="00F8610F"/>
    <w:rsid w:val="00F8659E"/>
    <w:rsid w:val="00F90983"/>
    <w:rsid w:val="00F91A79"/>
    <w:rsid w:val="00F929FA"/>
    <w:rsid w:val="00F92FC0"/>
    <w:rsid w:val="00F942A7"/>
    <w:rsid w:val="00F94C76"/>
    <w:rsid w:val="00F95A39"/>
    <w:rsid w:val="00FA02B9"/>
    <w:rsid w:val="00FA06A7"/>
    <w:rsid w:val="00FA0A62"/>
    <w:rsid w:val="00FA0A7A"/>
    <w:rsid w:val="00FA0C09"/>
    <w:rsid w:val="00FA0C97"/>
    <w:rsid w:val="00FA0D35"/>
    <w:rsid w:val="00FA1199"/>
    <w:rsid w:val="00FA1216"/>
    <w:rsid w:val="00FA1B7C"/>
    <w:rsid w:val="00FA2E74"/>
    <w:rsid w:val="00FA3B90"/>
    <w:rsid w:val="00FA4560"/>
    <w:rsid w:val="00FA474E"/>
    <w:rsid w:val="00FA49C9"/>
    <w:rsid w:val="00FA4ABC"/>
    <w:rsid w:val="00FA5B3E"/>
    <w:rsid w:val="00FA5C2E"/>
    <w:rsid w:val="00FA6388"/>
    <w:rsid w:val="00FA65EE"/>
    <w:rsid w:val="00FA6DF6"/>
    <w:rsid w:val="00FB0C21"/>
    <w:rsid w:val="00FB10D6"/>
    <w:rsid w:val="00FB1298"/>
    <w:rsid w:val="00FB2631"/>
    <w:rsid w:val="00FB27CE"/>
    <w:rsid w:val="00FB2CBC"/>
    <w:rsid w:val="00FB3503"/>
    <w:rsid w:val="00FB49A3"/>
    <w:rsid w:val="00FB4D19"/>
    <w:rsid w:val="00FB564C"/>
    <w:rsid w:val="00FB5A6C"/>
    <w:rsid w:val="00FB5E75"/>
    <w:rsid w:val="00FB653D"/>
    <w:rsid w:val="00FB6A6A"/>
    <w:rsid w:val="00FB7005"/>
    <w:rsid w:val="00FC13BF"/>
    <w:rsid w:val="00FC1622"/>
    <w:rsid w:val="00FC1F95"/>
    <w:rsid w:val="00FC1FAF"/>
    <w:rsid w:val="00FC2079"/>
    <w:rsid w:val="00FC5016"/>
    <w:rsid w:val="00FC52AD"/>
    <w:rsid w:val="00FC5717"/>
    <w:rsid w:val="00FC6C4E"/>
    <w:rsid w:val="00FC74B2"/>
    <w:rsid w:val="00FD035D"/>
    <w:rsid w:val="00FD0FC9"/>
    <w:rsid w:val="00FD1B5F"/>
    <w:rsid w:val="00FD215F"/>
    <w:rsid w:val="00FD25FA"/>
    <w:rsid w:val="00FD30CA"/>
    <w:rsid w:val="00FD3B60"/>
    <w:rsid w:val="00FD3F9F"/>
    <w:rsid w:val="00FD4046"/>
    <w:rsid w:val="00FD6321"/>
    <w:rsid w:val="00FD6A61"/>
    <w:rsid w:val="00FD6E11"/>
    <w:rsid w:val="00FD721F"/>
    <w:rsid w:val="00FD771E"/>
    <w:rsid w:val="00FE1B72"/>
    <w:rsid w:val="00FE1BE6"/>
    <w:rsid w:val="00FE2DA5"/>
    <w:rsid w:val="00FE3077"/>
    <w:rsid w:val="00FE3AA0"/>
    <w:rsid w:val="00FE5057"/>
    <w:rsid w:val="00FE7766"/>
    <w:rsid w:val="00FE7AB4"/>
    <w:rsid w:val="00FF1088"/>
    <w:rsid w:val="00FF16DD"/>
    <w:rsid w:val="00FF17FE"/>
    <w:rsid w:val="00FF1EC3"/>
    <w:rsid w:val="00FF274C"/>
    <w:rsid w:val="00FF3882"/>
    <w:rsid w:val="00FF4982"/>
    <w:rsid w:val="00FF544F"/>
    <w:rsid w:val="00FF5FD8"/>
    <w:rsid w:val="00FF6631"/>
    <w:rsid w:val="00FF7036"/>
    <w:rsid w:val="00FF772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11B60C24"/>
  <w15:docId w15:val="{8A039230-07A5-4D21-B77E-71B9CDF85F9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Times New Roman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uiPriority="9" w:qFormat="1"/>
    <w:lsdException w:name="heading 3" w:uiPriority="9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 w:qFormat="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  <w:rsid w:val="00C71A2B"/>
    <w:pPr>
      <w:spacing w:before="240" w:after="240" w:line="360" w:lineRule="auto"/>
    </w:pPr>
    <w:rPr>
      <w:rFonts w:ascii="FS Me Pro" w:hAnsi="FS Me Pro" w:cs="Tahoma"/>
      <w:sz w:val="28"/>
      <w:szCs w:val="28"/>
      <w:lang w:eastAsia="en-US"/>
    </w:rPr>
  </w:style>
  <w:style w:type="paragraph" w:styleId="Heading1">
    <w:name w:val="heading 1"/>
    <w:basedOn w:val="Normal"/>
    <w:next w:val="Normal"/>
    <w:link w:val="Heading1Char"/>
    <w:uiPriority w:val="9"/>
    <w:qFormat/>
    <w:rsid w:val="00DE0472"/>
    <w:pPr>
      <w:keepNext/>
      <w:keepLines/>
      <w:tabs>
        <w:tab w:val="left" w:pos="5655"/>
      </w:tabs>
      <w:spacing w:before="7800" w:line="276" w:lineRule="auto"/>
      <w:outlineLvl w:val="0"/>
    </w:pPr>
    <w:rPr>
      <w:rFonts w:cs="Times New Roman"/>
      <w:b/>
      <w:bCs/>
      <w:noProof/>
      <w:color w:val="FFFFFF" w:themeColor="background1"/>
      <w:sz w:val="56"/>
      <w:szCs w:val="56"/>
      <w:lang w:val="en-US" w:eastAsia="x-none"/>
    </w:rPr>
  </w:style>
  <w:style w:type="paragraph" w:styleId="Heading2">
    <w:name w:val="heading 2"/>
    <w:basedOn w:val="Normal"/>
    <w:next w:val="Normal"/>
    <w:link w:val="Heading2Char"/>
    <w:uiPriority w:val="9"/>
    <w:qFormat/>
    <w:rsid w:val="00C71A2B"/>
    <w:pPr>
      <w:keepNext/>
      <w:keepLines/>
      <w:tabs>
        <w:tab w:val="left" w:pos="5655"/>
      </w:tabs>
      <w:spacing w:after="0"/>
      <w:outlineLvl w:val="1"/>
    </w:pPr>
    <w:rPr>
      <w:rFonts w:cs="Times New Roman"/>
      <w:b/>
      <w:bCs/>
      <w:color w:val="6B2976"/>
      <w:sz w:val="40"/>
      <w:szCs w:val="40"/>
      <w:lang w:val="x-none" w:eastAsia="x-none"/>
    </w:rPr>
  </w:style>
  <w:style w:type="paragraph" w:styleId="Heading3">
    <w:name w:val="heading 3"/>
    <w:basedOn w:val="Normal"/>
    <w:next w:val="Normal"/>
    <w:link w:val="Heading3Char"/>
    <w:uiPriority w:val="9"/>
    <w:qFormat/>
    <w:rsid w:val="00C71A2B"/>
    <w:pPr>
      <w:keepNext/>
      <w:spacing w:after="0"/>
      <w:outlineLvl w:val="2"/>
    </w:pPr>
    <w:rPr>
      <w:rFonts w:cs="Times New Roman"/>
      <w:b/>
      <w:bCs/>
      <w:sz w:val="32"/>
      <w:szCs w:val="32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CA7E63"/>
    <w:pPr>
      <w:keepNext/>
      <w:keepLines/>
      <w:spacing w:line="240" w:lineRule="auto"/>
      <w:outlineLvl w:val="3"/>
    </w:pPr>
    <w:rPr>
      <w:rFonts w:eastAsiaTheme="majorEastAsia" w:cstheme="majorBidi"/>
      <w:b/>
      <w:iCs/>
      <w:color w:val="6B2976"/>
      <w:sz w:val="32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E26BF5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4F1E58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unhideWhenUsed/>
    <w:qFormat/>
    <w:rsid w:val="008104A9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34143A" w:themeColor="accent1" w:themeShade="7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uiPriority w:val="9"/>
    <w:rsid w:val="00DE0472"/>
    <w:rPr>
      <w:rFonts w:ascii="FS Me Pro" w:hAnsi="FS Me Pro"/>
      <w:b/>
      <w:bCs/>
      <w:noProof/>
      <w:color w:val="FFFFFF" w:themeColor="background1"/>
      <w:sz w:val="56"/>
      <w:szCs w:val="56"/>
      <w:lang w:val="en-US" w:eastAsia="x-none"/>
    </w:rPr>
  </w:style>
  <w:style w:type="character" w:customStyle="1" w:styleId="Heading2Char">
    <w:name w:val="Heading 2 Char"/>
    <w:link w:val="Heading2"/>
    <w:uiPriority w:val="9"/>
    <w:rsid w:val="00C71A2B"/>
    <w:rPr>
      <w:rFonts w:ascii="FS Me Pro" w:hAnsi="FS Me Pro"/>
      <w:b/>
      <w:bCs/>
      <w:color w:val="6B2976"/>
      <w:sz w:val="40"/>
      <w:szCs w:val="40"/>
      <w:lang w:val="x-none" w:eastAsia="x-none"/>
    </w:rPr>
  </w:style>
  <w:style w:type="character" w:styleId="Strong">
    <w:name w:val="Strong"/>
    <w:uiPriority w:val="22"/>
    <w:qFormat/>
    <w:rsid w:val="002A6A49"/>
    <w:rPr>
      <w:rFonts w:ascii="FS Me Pro" w:hAnsi="FS Me Pro"/>
      <w:b/>
      <w:bCs/>
      <w:color w:val="6B2976"/>
      <w:sz w:val="28"/>
    </w:rPr>
  </w:style>
  <w:style w:type="paragraph" w:customStyle="1" w:styleId="captions">
    <w:name w:val="captions"/>
    <w:basedOn w:val="Normal"/>
    <w:qFormat/>
    <w:rsid w:val="005F45F4"/>
    <w:pPr>
      <w:spacing w:line="240" w:lineRule="auto"/>
      <w:jc w:val="center"/>
    </w:pPr>
    <w:rPr>
      <w:noProof/>
      <w:szCs w:val="32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7141F0"/>
    <w:pPr>
      <w:spacing w:before="0" w:after="0" w:line="240" w:lineRule="auto"/>
    </w:pPr>
    <w:rPr>
      <w:rFonts w:ascii="Tahoma" w:hAnsi="Tahoma" w:cs="Times New Roman"/>
      <w:sz w:val="16"/>
      <w:szCs w:val="16"/>
      <w:lang w:eastAsia="x-none"/>
    </w:rPr>
  </w:style>
  <w:style w:type="character" w:customStyle="1" w:styleId="BalloonTextChar">
    <w:name w:val="Balloon Text Char"/>
    <w:link w:val="BalloonText"/>
    <w:uiPriority w:val="99"/>
    <w:semiHidden/>
    <w:rsid w:val="007141F0"/>
    <w:rPr>
      <w:rFonts w:ascii="Tahoma" w:hAnsi="Tahoma" w:cs="Tahoma"/>
      <w:sz w:val="16"/>
      <w:szCs w:val="16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E90F97"/>
    <w:rPr>
      <w:rFonts w:ascii="Tahoma" w:hAnsi="Tahoma" w:cs="Times New Roman"/>
      <w:sz w:val="16"/>
      <w:szCs w:val="16"/>
    </w:rPr>
  </w:style>
  <w:style w:type="character" w:customStyle="1" w:styleId="DocumentMapChar">
    <w:name w:val="Document Map Char"/>
    <w:link w:val="DocumentMap"/>
    <w:uiPriority w:val="99"/>
    <w:semiHidden/>
    <w:rsid w:val="00E90F97"/>
    <w:rPr>
      <w:rFonts w:ascii="Tahoma" w:hAnsi="Tahoma" w:cs="Tahoma"/>
      <w:sz w:val="16"/>
      <w:szCs w:val="16"/>
      <w:lang w:val="en-GB" w:eastAsia="en-US"/>
    </w:rPr>
  </w:style>
  <w:style w:type="character" w:styleId="Hyperlink">
    <w:name w:val="Hyperlink"/>
    <w:uiPriority w:val="99"/>
    <w:unhideWhenUsed/>
    <w:rsid w:val="002A6A49"/>
    <w:rPr>
      <w:rFonts w:ascii="FS Me Pro" w:hAnsi="FS Me Pro"/>
      <w:b/>
      <w:color w:val="6B2976"/>
      <w:sz w:val="28"/>
      <w:u w:val="none"/>
    </w:rPr>
  </w:style>
  <w:style w:type="character" w:customStyle="1" w:styleId="IntenseEmphasis1">
    <w:name w:val="Intense Emphasis1"/>
    <w:basedOn w:val="Hyperlink"/>
    <w:uiPriority w:val="21"/>
    <w:qFormat/>
    <w:rsid w:val="002A6A49"/>
    <w:rPr>
      <w:rFonts w:ascii="FS Me Pro" w:hAnsi="FS Me Pro"/>
      <w:b/>
      <w:color w:val="6B2976"/>
      <w:sz w:val="28"/>
      <w:u w:val="none"/>
    </w:rPr>
  </w:style>
  <w:style w:type="paragraph" w:customStyle="1" w:styleId="Default">
    <w:name w:val="Default"/>
    <w:rsid w:val="006355FB"/>
    <w:pPr>
      <w:autoSpaceDE w:val="0"/>
      <w:autoSpaceDN w:val="0"/>
      <w:adjustRightInd w:val="0"/>
    </w:pPr>
    <w:rPr>
      <w:rFonts w:ascii="Gotham Medium" w:hAnsi="Gotham Medium" w:cs="Gotham Medium"/>
      <w:color w:val="000000"/>
      <w:sz w:val="24"/>
      <w:szCs w:val="24"/>
    </w:rPr>
  </w:style>
  <w:style w:type="paragraph" w:customStyle="1" w:styleId="Pa1">
    <w:name w:val="Pa1"/>
    <w:basedOn w:val="Default"/>
    <w:next w:val="Default"/>
    <w:uiPriority w:val="99"/>
    <w:rsid w:val="006355FB"/>
    <w:pPr>
      <w:spacing w:line="201" w:lineRule="atLeast"/>
    </w:pPr>
    <w:rPr>
      <w:rFonts w:cs="Times New Roman"/>
      <w:color w:val="auto"/>
    </w:rPr>
  </w:style>
  <w:style w:type="character" w:customStyle="1" w:styleId="Heading3Char">
    <w:name w:val="Heading 3 Char"/>
    <w:link w:val="Heading3"/>
    <w:uiPriority w:val="9"/>
    <w:rsid w:val="00C71A2B"/>
    <w:rPr>
      <w:rFonts w:ascii="FS Me Pro" w:hAnsi="FS Me Pro"/>
      <w:b/>
      <w:bCs/>
      <w:sz w:val="32"/>
      <w:szCs w:val="32"/>
      <w:lang w:eastAsia="en-US"/>
    </w:rPr>
  </w:style>
  <w:style w:type="paragraph" w:styleId="BodyText">
    <w:name w:val="Body Text"/>
    <w:link w:val="BodyTextChar"/>
    <w:uiPriority w:val="99"/>
    <w:rsid w:val="00DC2D52"/>
    <w:pPr>
      <w:spacing w:before="240" w:line="320" w:lineRule="atLeast"/>
      <w:jc w:val="both"/>
    </w:pPr>
    <w:rPr>
      <w:rFonts w:ascii="Times New Roman" w:hAnsi="Times New Roman"/>
      <w:sz w:val="26"/>
    </w:rPr>
  </w:style>
  <w:style w:type="character" w:customStyle="1" w:styleId="BodyTextChar">
    <w:name w:val="Body Text Char"/>
    <w:link w:val="BodyText"/>
    <w:uiPriority w:val="99"/>
    <w:rsid w:val="00DC2D52"/>
    <w:rPr>
      <w:rFonts w:ascii="Times New Roman" w:hAnsi="Times New Roman"/>
      <w:sz w:val="26"/>
      <w:lang w:val="en-AU" w:eastAsia="en-AU" w:bidi="ar-SA"/>
    </w:rPr>
  </w:style>
  <w:style w:type="paragraph" w:customStyle="1" w:styleId="LightList-Accent51">
    <w:name w:val="Light List - Accent 51"/>
    <w:basedOn w:val="Normal"/>
    <w:uiPriority w:val="34"/>
    <w:qFormat/>
    <w:rsid w:val="00C23C12"/>
    <w:pPr>
      <w:ind w:left="720"/>
    </w:pPr>
  </w:style>
  <w:style w:type="paragraph" w:styleId="Header">
    <w:name w:val="header"/>
    <w:basedOn w:val="Normal"/>
    <w:link w:val="HeaderChar"/>
    <w:uiPriority w:val="99"/>
    <w:unhideWhenUsed/>
    <w:rsid w:val="004139D8"/>
    <w:pPr>
      <w:tabs>
        <w:tab w:val="center" w:pos="4513"/>
        <w:tab w:val="right" w:pos="9026"/>
      </w:tabs>
      <w:ind w:right="-850"/>
      <w:jc w:val="right"/>
    </w:pPr>
    <w:rPr>
      <w:rFonts w:cs="Times New Roman"/>
      <w:noProof/>
      <w:lang w:eastAsia="en-AU"/>
    </w:rPr>
  </w:style>
  <w:style w:type="character" w:customStyle="1" w:styleId="HeaderChar">
    <w:name w:val="Header Char"/>
    <w:link w:val="Header"/>
    <w:uiPriority w:val="99"/>
    <w:rsid w:val="004139D8"/>
    <w:rPr>
      <w:rFonts w:ascii="FS Me" w:hAnsi="FS Me"/>
      <w:noProof/>
      <w:sz w:val="28"/>
      <w:szCs w:val="22"/>
    </w:rPr>
  </w:style>
  <w:style w:type="paragraph" w:styleId="Footer">
    <w:name w:val="footer"/>
    <w:basedOn w:val="Normal"/>
    <w:link w:val="FooterChar"/>
    <w:uiPriority w:val="99"/>
    <w:unhideWhenUsed/>
    <w:rsid w:val="00816DBA"/>
    <w:pPr>
      <w:tabs>
        <w:tab w:val="center" w:pos="4513"/>
        <w:tab w:val="center" w:pos="8222"/>
      </w:tabs>
      <w:spacing w:before="120" w:after="120"/>
      <w:jc w:val="right"/>
    </w:pPr>
    <w:rPr>
      <w:rFonts w:cs="Times New Roman"/>
      <w:noProof/>
      <w:color w:val="FFFFFF" w:themeColor="background1"/>
      <w:sz w:val="22"/>
    </w:rPr>
  </w:style>
  <w:style w:type="character" w:customStyle="1" w:styleId="FooterChar">
    <w:name w:val="Footer Char"/>
    <w:link w:val="Footer"/>
    <w:uiPriority w:val="99"/>
    <w:rsid w:val="00816DBA"/>
    <w:rPr>
      <w:rFonts w:ascii="FS Me" w:hAnsi="FS Me"/>
      <w:noProof/>
      <w:color w:val="FFFFFF" w:themeColor="background1"/>
      <w:sz w:val="22"/>
      <w:szCs w:val="22"/>
      <w:lang w:eastAsia="en-US"/>
    </w:rPr>
  </w:style>
  <w:style w:type="character" w:styleId="CommentReference">
    <w:name w:val="annotation reference"/>
    <w:uiPriority w:val="99"/>
    <w:semiHidden/>
    <w:unhideWhenUsed/>
    <w:rsid w:val="00E46122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E46122"/>
    <w:rPr>
      <w:rFonts w:cs="Times New Roman"/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E46122"/>
    <w:rPr>
      <w:rFonts w:ascii="Arial" w:hAnsi="Arial" w:cs="Tahoma"/>
      <w:lang w:val="en-GB"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E46122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E46122"/>
    <w:rPr>
      <w:rFonts w:ascii="Arial" w:hAnsi="Arial" w:cs="Tahoma"/>
      <w:b/>
      <w:bCs/>
      <w:lang w:val="en-GB" w:eastAsia="en-US"/>
    </w:rPr>
  </w:style>
  <w:style w:type="paragraph" w:customStyle="1" w:styleId="DarkList-Accent31">
    <w:name w:val="Dark List - Accent 31"/>
    <w:hidden/>
    <w:uiPriority w:val="99"/>
    <w:semiHidden/>
    <w:rsid w:val="000B4D35"/>
    <w:rPr>
      <w:rFonts w:ascii="Arial" w:hAnsi="Arial" w:cs="Tahoma"/>
      <w:sz w:val="28"/>
      <w:szCs w:val="22"/>
      <w:lang w:val="en-GB" w:eastAsia="en-US"/>
    </w:rPr>
  </w:style>
  <w:style w:type="table" w:styleId="TableGrid">
    <w:name w:val="Table Grid"/>
    <w:basedOn w:val="TableNormal"/>
    <w:uiPriority w:val="59"/>
    <w:rsid w:val="0075282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ageNumber">
    <w:name w:val="page number"/>
    <w:uiPriority w:val="99"/>
    <w:semiHidden/>
    <w:unhideWhenUsed/>
    <w:rsid w:val="003C25FD"/>
  </w:style>
  <w:style w:type="paragraph" w:styleId="TOC1">
    <w:name w:val="toc 1"/>
    <w:basedOn w:val="Normal"/>
    <w:next w:val="Normal"/>
    <w:autoRedefine/>
    <w:uiPriority w:val="39"/>
    <w:unhideWhenUsed/>
    <w:rsid w:val="009B6BA9"/>
    <w:pPr>
      <w:pBdr>
        <w:between w:val="single" w:sz="4" w:space="4" w:color="6B2976"/>
      </w:pBdr>
      <w:tabs>
        <w:tab w:val="right" w:pos="9323"/>
      </w:tabs>
      <w:bidi/>
      <w:spacing w:before="480" w:after="120"/>
    </w:pPr>
    <w:rPr>
      <w:noProof/>
    </w:rPr>
  </w:style>
  <w:style w:type="paragraph" w:styleId="TOC2">
    <w:name w:val="toc 2"/>
    <w:basedOn w:val="Normal"/>
    <w:next w:val="Normal"/>
    <w:autoRedefine/>
    <w:uiPriority w:val="39"/>
    <w:unhideWhenUsed/>
    <w:rsid w:val="00653E86"/>
    <w:pPr>
      <w:tabs>
        <w:tab w:val="right" w:pos="9072"/>
      </w:tabs>
      <w:spacing w:line="480" w:lineRule="auto"/>
      <w:ind w:left="272" w:right="113"/>
    </w:pPr>
  </w:style>
  <w:style w:type="paragraph" w:customStyle="1" w:styleId="Tablespacerrow">
    <w:name w:val="Table spacer row"/>
    <w:basedOn w:val="captions"/>
    <w:qFormat/>
    <w:rsid w:val="00397314"/>
    <w:rPr>
      <w:sz w:val="8"/>
      <w:lang w:val="en-US"/>
    </w:rPr>
  </w:style>
  <w:style w:type="character" w:styleId="BookTitle">
    <w:name w:val="Book Title"/>
    <w:uiPriority w:val="33"/>
    <w:rsid w:val="001E52F1"/>
    <w:rPr>
      <w:i/>
      <w:iCs/>
      <w:smallCaps/>
      <w:spacing w:val="5"/>
    </w:rPr>
  </w:style>
  <w:style w:type="paragraph" w:styleId="ListParagraph">
    <w:name w:val="List Paragraph"/>
    <w:aliases w:val="Bullet point,Bulletr List Paragraph,Content descriptions,Dot ,FooterText,L,List Paragraph Number,List Paragraph*,List Paragraph1,List Paragraph11,List Paragraph2,NFP GP Bulleted List,Paragraphe de liste1,Recommendation,numbered,列出段落,列出段落1"/>
    <w:basedOn w:val="Normal"/>
    <w:link w:val="ListParagraphChar"/>
    <w:uiPriority w:val="34"/>
    <w:qFormat/>
    <w:rsid w:val="00702EAB"/>
    <w:pPr>
      <w:ind w:left="720"/>
    </w:pPr>
    <w:rPr>
      <w:rFonts w:eastAsiaTheme="minorHAnsi" w:cstheme="minorBidi"/>
    </w:rPr>
  </w:style>
  <w:style w:type="character" w:customStyle="1" w:styleId="ListParagraphChar">
    <w:name w:val="List Paragraph Char"/>
    <w:aliases w:val="Bullet point Char,Bulletr List Paragraph Char,Content descriptions Char,Dot  Char,FooterText Char,L Char,List Paragraph Number Char,List Paragraph* Char,List Paragraph1 Char,List Paragraph11 Char,List Paragraph2 Char,numbered Char"/>
    <w:basedOn w:val="DefaultParagraphFont"/>
    <w:link w:val="ListParagraph"/>
    <w:uiPriority w:val="34"/>
    <w:qFormat/>
    <w:locked/>
    <w:rsid w:val="00702EAB"/>
    <w:rPr>
      <w:rFonts w:ascii="FS Me" w:eastAsiaTheme="minorHAnsi" w:hAnsi="FS Me" w:cstheme="minorBidi"/>
      <w:sz w:val="28"/>
      <w:szCs w:val="22"/>
      <w:lang w:eastAsia="en-US"/>
    </w:rPr>
  </w:style>
  <w:style w:type="character" w:styleId="Emphasis">
    <w:name w:val="Emphasis"/>
    <w:basedOn w:val="DefaultParagraphFont"/>
    <w:uiPriority w:val="20"/>
    <w:qFormat/>
    <w:rsid w:val="0022452E"/>
    <w:rPr>
      <w:i/>
      <w:iCs/>
    </w:rPr>
  </w:style>
  <w:style w:type="character" w:styleId="SubtleEmphasis">
    <w:name w:val="Subtle Emphasis"/>
    <w:basedOn w:val="DefaultParagraphFont"/>
    <w:uiPriority w:val="19"/>
    <w:rsid w:val="004E6638"/>
    <w:rPr>
      <w:i/>
      <w:iCs/>
      <w:color w:val="404040" w:themeColor="text1" w:themeTint="BF"/>
    </w:rPr>
  </w:style>
  <w:style w:type="paragraph" w:styleId="TOC3">
    <w:name w:val="toc 3"/>
    <w:basedOn w:val="Normal"/>
    <w:next w:val="Normal"/>
    <w:autoRedefine/>
    <w:uiPriority w:val="39"/>
    <w:unhideWhenUsed/>
    <w:rsid w:val="0085761A"/>
    <w:pPr>
      <w:spacing w:after="100"/>
      <w:ind w:left="560"/>
    </w:pPr>
  </w:style>
  <w:style w:type="character" w:customStyle="1" w:styleId="Heading4Char">
    <w:name w:val="Heading 4 Char"/>
    <w:basedOn w:val="DefaultParagraphFont"/>
    <w:link w:val="Heading4"/>
    <w:uiPriority w:val="9"/>
    <w:rsid w:val="00CA7E63"/>
    <w:rPr>
      <w:rFonts w:ascii="FS Me" w:eastAsiaTheme="majorEastAsia" w:hAnsi="FS Me" w:cstheme="majorBidi"/>
      <w:b/>
      <w:iCs/>
      <w:color w:val="6B2976"/>
      <w:sz w:val="32"/>
      <w:szCs w:val="22"/>
      <w:lang w:eastAsia="en-US"/>
    </w:rPr>
  </w:style>
  <w:style w:type="paragraph" w:styleId="NormalWeb">
    <w:name w:val="Normal (Web)"/>
    <w:basedOn w:val="Normal"/>
    <w:uiPriority w:val="99"/>
    <w:unhideWhenUsed/>
    <w:rsid w:val="00677E67"/>
    <w:pPr>
      <w:spacing w:before="100" w:beforeAutospacing="1" w:after="100" w:afterAutospacing="1" w:line="240" w:lineRule="auto"/>
    </w:pPr>
    <w:rPr>
      <w:rFonts w:ascii="Times New Roman" w:hAnsi="Times New Roman" w:cs="Times New Roman"/>
      <w:sz w:val="24"/>
      <w:szCs w:val="24"/>
      <w:lang w:eastAsia="en-AU"/>
    </w:rPr>
  </w:style>
  <w:style w:type="table" w:styleId="TableGridLight">
    <w:name w:val="Grid Table Light"/>
    <w:basedOn w:val="TableNormal"/>
    <w:uiPriority w:val="40"/>
    <w:rsid w:val="001E538A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styleId="Revision">
    <w:name w:val="Revision"/>
    <w:hidden/>
    <w:uiPriority w:val="99"/>
    <w:semiHidden/>
    <w:rsid w:val="00E42890"/>
    <w:rPr>
      <w:rFonts w:ascii="Arial" w:hAnsi="Arial" w:cs="Tahoma"/>
      <w:sz w:val="28"/>
      <w:szCs w:val="22"/>
      <w:lang w:eastAsia="en-US"/>
    </w:rPr>
  </w:style>
  <w:style w:type="table" w:customStyle="1" w:styleId="Style1">
    <w:name w:val="Style1"/>
    <w:basedOn w:val="TableNormal"/>
    <w:uiPriority w:val="99"/>
    <w:rsid w:val="008A6B5D"/>
    <w:tblPr/>
    <w:tcPr>
      <w:vAlign w:val="center"/>
    </w:tcPr>
    <w:tblStylePr w:type="firstCol">
      <w:pPr>
        <w:wordWrap/>
        <w:jc w:val="center"/>
      </w:pPr>
    </w:tblStyle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E13F9E"/>
    <w:rPr>
      <w:color w:val="808080"/>
      <w:shd w:val="clear" w:color="auto" w:fill="E6E6E6"/>
    </w:rPr>
  </w:style>
  <w:style w:type="paragraph" w:customStyle="1" w:styleId="Footerndisgovau">
    <w:name w:val="Footer_ndis.gov.au"/>
    <w:basedOn w:val="Footer"/>
    <w:uiPriority w:val="49"/>
    <w:rsid w:val="00BE3FC7"/>
    <w:pPr>
      <w:spacing w:before="0" w:after="0"/>
      <w:ind w:left="-850"/>
    </w:pPr>
    <w:rPr>
      <w:bCs/>
      <w:color w:val="6B2976"/>
      <w:sz w:val="56"/>
      <w:szCs w:val="56"/>
    </w:rPr>
  </w:style>
  <w:style w:type="paragraph" w:styleId="EndnoteText">
    <w:name w:val="endnote text"/>
    <w:basedOn w:val="Normal"/>
    <w:link w:val="EndnoteTextChar"/>
    <w:uiPriority w:val="99"/>
    <w:unhideWhenUsed/>
    <w:rsid w:val="00082754"/>
    <w:rPr>
      <w:sz w:val="24"/>
      <w:szCs w:val="24"/>
    </w:rPr>
  </w:style>
  <w:style w:type="character" w:customStyle="1" w:styleId="EndnoteTextChar">
    <w:name w:val="Endnote Text Char"/>
    <w:basedOn w:val="DefaultParagraphFont"/>
    <w:link w:val="EndnoteText"/>
    <w:uiPriority w:val="99"/>
    <w:rsid w:val="00082754"/>
    <w:rPr>
      <w:rFonts w:ascii="FS Me" w:hAnsi="FS Me" w:cs="Tahoma"/>
      <w:sz w:val="24"/>
      <w:szCs w:val="24"/>
      <w:lang w:eastAsia="en-US"/>
    </w:rPr>
  </w:style>
  <w:style w:type="numbering" w:customStyle="1" w:styleId="HeadingsList">
    <w:name w:val="Headings List"/>
    <w:uiPriority w:val="99"/>
    <w:rsid w:val="00E0142A"/>
    <w:pPr>
      <w:numPr>
        <w:numId w:val="1"/>
      </w:numPr>
    </w:pPr>
  </w:style>
  <w:style w:type="character" w:customStyle="1" w:styleId="UnresolvedMention2">
    <w:name w:val="Unresolved Mention2"/>
    <w:basedOn w:val="DefaultParagraphFont"/>
    <w:uiPriority w:val="99"/>
    <w:semiHidden/>
    <w:unhideWhenUsed/>
    <w:rsid w:val="009D031E"/>
    <w:rPr>
      <w:color w:val="605E5C"/>
      <w:shd w:val="clear" w:color="auto" w:fill="E1DFDD"/>
    </w:rPr>
  </w:style>
  <w:style w:type="character" w:customStyle="1" w:styleId="UnresolvedMention3">
    <w:name w:val="Unresolved Mention3"/>
    <w:basedOn w:val="DefaultParagraphFont"/>
    <w:uiPriority w:val="99"/>
    <w:semiHidden/>
    <w:unhideWhenUsed/>
    <w:rsid w:val="003F3AEC"/>
    <w:rPr>
      <w:color w:val="605E5C"/>
      <w:shd w:val="clear" w:color="auto" w:fill="E1DFDD"/>
    </w:rPr>
  </w:style>
  <w:style w:type="paragraph" w:styleId="TOCHeading">
    <w:name w:val="TOC Heading"/>
    <w:basedOn w:val="Heading2"/>
    <w:next w:val="Normal"/>
    <w:uiPriority w:val="39"/>
    <w:unhideWhenUsed/>
    <w:qFormat/>
    <w:rsid w:val="00DD389A"/>
  </w:style>
  <w:style w:type="paragraph" w:styleId="Title">
    <w:name w:val="Title"/>
    <w:basedOn w:val="Heading1"/>
    <w:next w:val="Normal"/>
    <w:link w:val="TitleChar"/>
    <w:uiPriority w:val="10"/>
    <w:qFormat/>
    <w:rsid w:val="00AA2531"/>
    <w:pPr>
      <w:spacing w:before="120"/>
    </w:pPr>
  </w:style>
  <w:style w:type="character" w:customStyle="1" w:styleId="TitleChar">
    <w:name w:val="Title Char"/>
    <w:basedOn w:val="DefaultParagraphFont"/>
    <w:link w:val="Title"/>
    <w:uiPriority w:val="10"/>
    <w:rsid w:val="00AA2531"/>
    <w:rPr>
      <w:rFonts w:ascii="FS Me" w:hAnsi="FS Me"/>
      <w:b/>
      <w:bCs/>
      <w:noProof/>
      <w:color w:val="FFFFFF" w:themeColor="background1"/>
      <w:sz w:val="56"/>
      <w:szCs w:val="56"/>
      <w:lang w:val="en-US" w:eastAsia="x-none"/>
    </w:rPr>
  </w:style>
  <w:style w:type="paragraph" w:styleId="Subtitle">
    <w:name w:val="Subtitle"/>
    <w:basedOn w:val="Heading2"/>
    <w:next w:val="Normal"/>
    <w:link w:val="SubtitleChar"/>
    <w:uiPriority w:val="11"/>
    <w:qFormat/>
    <w:rsid w:val="001A07DF"/>
    <w:pPr>
      <w:spacing w:before="360" w:after="360"/>
    </w:pPr>
    <w:rPr>
      <w:color w:val="FFFFFF" w:themeColor="background1"/>
      <w:lang w:val="en-US"/>
    </w:rPr>
  </w:style>
  <w:style w:type="character" w:customStyle="1" w:styleId="SubtitleChar">
    <w:name w:val="Subtitle Char"/>
    <w:basedOn w:val="DefaultParagraphFont"/>
    <w:link w:val="Subtitle"/>
    <w:uiPriority w:val="11"/>
    <w:rsid w:val="001A07DF"/>
    <w:rPr>
      <w:rFonts w:ascii="FS Me" w:hAnsi="FS Me"/>
      <w:b/>
      <w:bCs/>
      <w:color w:val="FFFFFF" w:themeColor="background1"/>
      <w:sz w:val="40"/>
      <w:szCs w:val="26"/>
      <w:lang w:val="en-US" w:eastAsia="x-none"/>
    </w:rPr>
  </w:style>
  <w:style w:type="character" w:styleId="IntenseEmphasis">
    <w:name w:val="Intense Emphasis"/>
    <w:basedOn w:val="DefaultParagraphFont"/>
    <w:uiPriority w:val="21"/>
    <w:qFormat/>
    <w:rsid w:val="00A617B5"/>
    <w:rPr>
      <w:b/>
      <w:i/>
      <w:iCs/>
      <w:color w:val="auto"/>
    </w:rPr>
  </w:style>
  <w:style w:type="table" w:customStyle="1" w:styleId="Style11">
    <w:name w:val="Style11"/>
    <w:basedOn w:val="TableNormal"/>
    <w:uiPriority w:val="99"/>
    <w:rsid w:val="009C08E3"/>
    <w:tblPr/>
    <w:tcPr>
      <w:vAlign w:val="center"/>
    </w:tcPr>
    <w:tblStylePr w:type="firstCol">
      <w:pPr>
        <w:jc w:val="center"/>
      </w:pPr>
    </w:tblStylePr>
  </w:style>
  <w:style w:type="character" w:styleId="PlaceholderText">
    <w:name w:val="Placeholder Text"/>
    <w:basedOn w:val="DefaultParagraphFont"/>
    <w:uiPriority w:val="99"/>
    <w:semiHidden/>
    <w:rsid w:val="002E0A8A"/>
    <w:rPr>
      <w:color w:val="808080"/>
    </w:rPr>
  </w:style>
  <w:style w:type="paragraph" w:customStyle="1" w:styleId="ProductCode">
    <w:name w:val="Product Code"/>
    <w:basedOn w:val="Backpagetext"/>
    <w:rsid w:val="00CB3B8E"/>
    <w:rPr>
      <w:b w:val="0"/>
      <w:sz w:val="24"/>
      <w:szCs w:val="18"/>
    </w:rPr>
  </w:style>
  <w:style w:type="paragraph" w:customStyle="1" w:styleId="Footerfrontpage">
    <w:name w:val="Footer_front page"/>
    <w:basedOn w:val="Normal"/>
    <w:qFormat/>
    <w:rsid w:val="00B62904"/>
    <w:rPr>
      <w:b/>
      <w:bCs/>
      <w:color w:val="FFFFFF" w:themeColor="background1"/>
      <w:sz w:val="32"/>
      <w:szCs w:val="24"/>
    </w:rPr>
  </w:style>
  <w:style w:type="paragraph" w:customStyle="1" w:styleId="Body">
    <w:name w:val="Body"/>
    <w:basedOn w:val="Normal"/>
    <w:uiPriority w:val="99"/>
    <w:rsid w:val="00AA574A"/>
    <w:pPr>
      <w:suppressAutoHyphens/>
      <w:autoSpaceDE w:val="0"/>
      <w:autoSpaceDN w:val="0"/>
      <w:adjustRightInd w:val="0"/>
      <w:spacing w:before="0" w:after="227" w:line="480" w:lineRule="atLeast"/>
      <w:textAlignment w:val="center"/>
    </w:pPr>
    <w:rPr>
      <w:rFonts w:cs="FS Me"/>
      <w:color w:val="000000"/>
      <w:w w:val="103"/>
      <w:lang w:val="en-GB" w:eastAsia="en-AU"/>
    </w:rPr>
  </w:style>
  <w:style w:type="paragraph" w:customStyle="1" w:styleId="Heading2SectionBreak">
    <w:name w:val="Heading 2_Section Break"/>
    <w:basedOn w:val="Heading2"/>
    <w:qFormat/>
    <w:rsid w:val="00C36784"/>
    <w:pPr>
      <w:spacing w:before="9000" w:after="120"/>
    </w:pPr>
    <w:rPr>
      <w:color w:val="FFFFFF" w:themeColor="background1"/>
      <w:sz w:val="52"/>
    </w:rPr>
  </w:style>
  <w:style w:type="paragraph" w:customStyle="1" w:styleId="Backpagetext">
    <w:name w:val="Back page text"/>
    <w:basedOn w:val="Normal"/>
    <w:qFormat/>
    <w:rsid w:val="00CB3B8E"/>
    <w:rPr>
      <w:b/>
      <w:bCs/>
      <w:color w:val="FFFFFF" w:themeColor="background1"/>
      <w:sz w:val="44"/>
      <w:szCs w:val="32"/>
      <w:lang w:val="en-US"/>
    </w:rPr>
  </w:style>
  <w:style w:type="paragraph" w:customStyle="1" w:styleId="Image">
    <w:name w:val="Image"/>
    <w:basedOn w:val="Normal"/>
    <w:qFormat/>
    <w:rsid w:val="00463A40"/>
    <w:pPr>
      <w:snapToGrid w:val="0"/>
      <w:jc w:val="center"/>
    </w:pPr>
  </w:style>
  <w:style w:type="paragraph" w:styleId="NoSpacing">
    <w:name w:val="No Spacing"/>
    <w:uiPriority w:val="1"/>
    <w:qFormat/>
    <w:rsid w:val="00463A40"/>
    <w:rPr>
      <w:rFonts w:ascii="FS Me" w:hAnsi="FS Me" w:cs="Tahoma"/>
      <w:sz w:val="28"/>
      <w:szCs w:val="22"/>
      <w:lang w:eastAsia="en-US"/>
    </w:rPr>
  </w:style>
  <w:style w:type="character" w:customStyle="1" w:styleId="Heading5Char">
    <w:name w:val="Heading 5 Char"/>
    <w:basedOn w:val="DefaultParagraphFont"/>
    <w:link w:val="Heading5"/>
    <w:uiPriority w:val="9"/>
    <w:rsid w:val="00E26BF5"/>
    <w:rPr>
      <w:rFonts w:asciiTheme="majorHAnsi" w:eastAsiaTheme="majorEastAsia" w:hAnsiTheme="majorHAnsi" w:cstheme="majorBidi"/>
      <w:color w:val="4F1E58" w:themeColor="accent1" w:themeShade="BF"/>
      <w:sz w:val="28"/>
      <w:szCs w:val="22"/>
      <w:lang w:eastAsia="en-US"/>
    </w:rPr>
  </w:style>
  <w:style w:type="character" w:customStyle="1" w:styleId="Heading6Char">
    <w:name w:val="Heading 6 Char"/>
    <w:basedOn w:val="DefaultParagraphFont"/>
    <w:link w:val="Heading6"/>
    <w:uiPriority w:val="9"/>
    <w:rsid w:val="008104A9"/>
    <w:rPr>
      <w:rFonts w:asciiTheme="majorHAnsi" w:eastAsiaTheme="majorEastAsia" w:hAnsiTheme="majorHAnsi" w:cstheme="majorBidi"/>
      <w:color w:val="34143A" w:themeColor="accent1" w:themeShade="7F"/>
      <w:sz w:val="28"/>
      <w:szCs w:val="22"/>
      <w:lang w:eastAsia="en-US"/>
    </w:rPr>
  </w:style>
  <w:style w:type="character" w:customStyle="1" w:styleId="cf01">
    <w:name w:val="cf01"/>
    <w:basedOn w:val="DefaultParagraphFont"/>
    <w:rsid w:val="005438A2"/>
    <w:rPr>
      <w:rFonts w:ascii="Segoe UI" w:hAnsi="Segoe UI" w:cs="Segoe UI" w:hint="default"/>
      <w:sz w:val="18"/>
      <w:szCs w:val="18"/>
    </w:rPr>
  </w:style>
  <w:style w:type="character" w:customStyle="1" w:styleId="Statisticstyle">
    <w:name w:val="Statistic style"/>
    <w:basedOn w:val="DefaultParagraphFont"/>
    <w:uiPriority w:val="1"/>
    <w:qFormat/>
    <w:rsid w:val="008753A2"/>
    <w:rPr>
      <w:rFonts w:ascii="FS Me Pro" w:hAnsi="FS Me Pro"/>
      <w:b/>
      <w:color w:val="6B2976"/>
      <w:position w:val="-2"/>
      <w:sz w:val="36"/>
    </w:rPr>
  </w:style>
  <w:style w:type="character" w:customStyle="1" w:styleId="ui-provider">
    <w:name w:val="ui-provider"/>
    <w:basedOn w:val="DefaultParagraphFont"/>
    <w:rsid w:val="00EB66BB"/>
  </w:style>
  <w:style w:type="paragraph" w:customStyle="1" w:styleId="WordList">
    <w:name w:val="Word List"/>
    <w:basedOn w:val="Normal"/>
    <w:qFormat/>
    <w:rsid w:val="001965F2"/>
    <w:pPr>
      <w:outlineLvl w:val="2"/>
    </w:pPr>
    <w:rPr>
      <w:b/>
      <w:color w:val="6B297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image" Target="media/image106.jpeg"/><Relationship Id="rId21" Type="http://schemas.openxmlformats.org/officeDocument/2006/relationships/image" Target="media/image10.jpeg"/><Relationship Id="rId42" Type="http://schemas.openxmlformats.org/officeDocument/2006/relationships/image" Target="media/image31.jpeg"/><Relationship Id="rId63" Type="http://schemas.openxmlformats.org/officeDocument/2006/relationships/image" Target="media/image52.jpeg"/><Relationship Id="rId84" Type="http://schemas.openxmlformats.org/officeDocument/2006/relationships/image" Target="media/image73.jpeg"/><Relationship Id="rId138" Type="http://schemas.openxmlformats.org/officeDocument/2006/relationships/image" Target="media/image127.jpeg"/><Relationship Id="rId159" Type="http://schemas.openxmlformats.org/officeDocument/2006/relationships/image" Target="media/image148.jpeg"/><Relationship Id="rId170" Type="http://schemas.openxmlformats.org/officeDocument/2006/relationships/image" Target="media/image159.jpeg"/><Relationship Id="rId191" Type="http://schemas.openxmlformats.org/officeDocument/2006/relationships/hyperlink" Target="http://www.ndis.gov.au" TargetMode="External"/><Relationship Id="rId205" Type="http://schemas.openxmlformats.org/officeDocument/2006/relationships/footer" Target="footer1.xml"/><Relationship Id="rId107" Type="http://schemas.openxmlformats.org/officeDocument/2006/relationships/image" Target="media/image96.jpeg"/><Relationship Id="rId11" Type="http://schemas.openxmlformats.org/officeDocument/2006/relationships/image" Target="media/image1.png"/><Relationship Id="rId32" Type="http://schemas.openxmlformats.org/officeDocument/2006/relationships/image" Target="media/image21.jpeg"/><Relationship Id="rId53" Type="http://schemas.openxmlformats.org/officeDocument/2006/relationships/image" Target="media/image42.jpeg"/><Relationship Id="rId74" Type="http://schemas.openxmlformats.org/officeDocument/2006/relationships/image" Target="media/image63.jpeg"/><Relationship Id="rId128" Type="http://schemas.openxmlformats.org/officeDocument/2006/relationships/image" Target="media/image117.jpeg"/><Relationship Id="rId149" Type="http://schemas.openxmlformats.org/officeDocument/2006/relationships/image" Target="media/image138.jpeg"/><Relationship Id="rId5" Type="http://schemas.openxmlformats.org/officeDocument/2006/relationships/numbering" Target="numbering.xml"/><Relationship Id="rId95" Type="http://schemas.openxmlformats.org/officeDocument/2006/relationships/image" Target="media/image84.jpeg"/><Relationship Id="rId160" Type="http://schemas.openxmlformats.org/officeDocument/2006/relationships/image" Target="media/image149.jpeg"/><Relationship Id="rId181" Type="http://schemas.openxmlformats.org/officeDocument/2006/relationships/image" Target="media/image170.jpeg"/><Relationship Id="rId22" Type="http://schemas.openxmlformats.org/officeDocument/2006/relationships/image" Target="media/image11.jpeg"/><Relationship Id="rId43" Type="http://schemas.openxmlformats.org/officeDocument/2006/relationships/image" Target="media/image32.jpeg"/><Relationship Id="rId64" Type="http://schemas.openxmlformats.org/officeDocument/2006/relationships/image" Target="media/image53.jpeg"/><Relationship Id="rId118" Type="http://schemas.openxmlformats.org/officeDocument/2006/relationships/image" Target="media/image107.jpeg"/><Relationship Id="rId139" Type="http://schemas.openxmlformats.org/officeDocument/2006/relationships/image" Target="media/image128.jpeg"/><Relationship Id="rId85" Type="http://schemas.openxmlformats.org/officeDocument/2006/relationships/image" Target="media/image74.jpeg"/><Relationship Id="rId150" Type="http://schemas.openxmlformats.org/officeDocument/2006/relationships/image" Target="media/image139.jpeg"/><Relationship Id="rId171" Type="http://schemas.openxmlformats.org/officeDocument/2006/relationships/image" Target="media/image160.jpeg"/><Relationship Id="rId192" Type="http://schemas.openxmlformats.org/officeDocument/2006/relationships/image" Target="media/image178.jpeg"/><Relationship Id="rId206" Type="http://schemas.openxmlformats.org/officeDocument/2006/relationships/header" Target="header1.xml"/><Relationship Id="rId12" Type="http://schemas.openxmlformats.org/officeDocument/2006/relationships/image" Target="media/image2.jpeg"/><Relationship Id="rId33" Type="http://schemas.openxmlformats.org/officeDocument/2006/relationships/image" Target="media/image22.jpeg"/><Relationship Id="rId108" Type="http://schemas.openxmlformats.org/officeDocument/2006/relationships/image" Target="media/image97.jpeg"/><Relationship Id="rId129" Type="http://schemas.openxmlformats.org/officeDocument/2006/relationships/image" Target="media/image118.jpeg"/><Relationship Id="rId54" Type="http://schemas.openxmlformats.org/officeDocument/2006/relationships/image" Target="media/image43.jpeg"/><Relationship Id="rId75" Type="http://schemas.openxmlformats.org/officeDocument/2006/relationships/image" Target="media/image64.jpeg"/><Relationship Id="rId96" Type="http://schemas.openxmlformats.org/officeDocument/2006/relationships/image" Target="media/image85.jpeg"/><Relationship Id="rId140" Type="http://schemas.openxmlformats.org/officeDocument/2006/relationships/image" Target="media/image129.jpeg"/><Relationship Id="rId161" Type="http://schemas.openxmlformats.org/officeDocument/2006/relationships/image" Target="media/image150.jpeg"/><Relationship Id="rId182" Type="http://schemas.openxmlformats.org/officeDocument/2006/relationships/image" Target="media/image171.jpeg"/><Relationship Id="rId6" Type="http://schemas.openxmlformats.org/officeDocument/2006/relationships/styles" Target="styles.xml"/><Relationship Id="rId23" Type="http://schemas.openxmlformats.org/officeDocument/2006/relationships/image" Target="media/image12.jpeg"/><Relationship Id="rId119" Type="http://schemas.openxmlformats.org/officeDocument/2006/relationships/image" Target="media/image108.jpeg"/><Relationship Id="rId44" Type="http://schemas.openxmlformats.org/officeDocument/2006/relationships/image" Target="media/image33.jpeg"/><Relationship Id="rId65" Type="http://schemas.openxmlformats.org/officeDocument/2006/relationships/image" Target="media/image54.jpeg"/><Relationship Id="rId86" Type="http://schemas.openxmlformats.org/officeDocument/2006/relationships/image" Target="media/image75.jpeg"/><Relationship Id="rId130" Type="http://schemas.openxmlformats.org/officeDocument/2006/relationships/image" Target="media/image119.jpeg"/><Relationship Id="rId151" Type="http://schemas.openxmlformats.org/officeDocument/2006/relationships/image" Target="media/image140.jpeg"/><Relationship Id="rId172" Type="http://schemas.openxmlformats.org/officeDocument/2006/relationships/image" Target="media/image161.jpeg"/><Relationship Id="rId193" Type="http://schemas.openxmlformats.org/officeDocument/2006/relationships/image" Target="media/image179.jpeg"/><Relationship Id="rId207" Type="http://schemas.openxmlformats.org/officeDocument/2006/relationships/footer" Target="footer2.xml"/><Relationship Id="rId13" Type="http://schemas.openxmlformats.org/officeDocument/2006/relationships/image" Target="media/image3.jpeg"/><Relationship Id="rId109" Type="http://schemas.openxmlformats.org/officeDocument/2006/relationships/image" Target="media/image98.jpeg"/><Relationship Id="rId34" Type="http://schemas.openxmlformats.org/officeDocument/2006/relationships/image" Target="media/image23.jpeg"/><Relationship Id="rId55" Type="http://schemas.openxmlformats.org/officeDocument/2006/relationships/image" Target="media/image44.jpeg"/><Relationship Id="rId76" Type="http://schemas.openxmlformats.org/officeDocument/2006/relationships/image" Target="media/image65.jpeg"/><Relationship Id="rId97" Type="http://schemas.openxmlformats.org/officeDocument/2006/relationships/image" Target="media/image86.jpeg"/><Relationship Id="rId120" Type="http://schemas.openxmlformats.org/officeDocument/2006/relationships/image" Target="media/image109.jpeg"/><Relationship Id="rId141" Type="http://schemas.openxmlformats.org/officeDocument/2006/relationships/image" Target="media/image130.jpeg"/><Relationship Id="rId7" Type="http://schemas.openxmlformats.org/officeDocument/2006/relationships/settings" Target="settings.xml"/><Relationship Id="rId162" Type="http://schemas.openxmlformats.org/officeDocument/2006/relationships/image" Target="media/image151.jpeg"/><Relationship Id="rId183" Type="http://schemas.openxmlformats.org/officeDocument/2006/relationships/image" Target="media/image172.jpeg"/><Relationship Id="rId24" Type="http://schemas.openxmlformats.org/officeDocument/2006/relationships/image" Target="media/image13.jpeg"/><Relationship Id="rId45" Type="http://schemas.openxmlformats.org/officeDocument/2006/relationships/image" Target="media/image34.jpeg"/><Relationship Id="rId66" Type="http://schemas.openxmlformats.org/officeDocument/2006/relationships/image" Target="media/image55.jpeg"/><Relationship Id="rId87" Type="http://schemas.openxmlformats.org/officeDocument/2006/relationships/image" Target="media/image76.jpeg"/><Relationship Id="rId110" Type="http://schemas.openxmlformats.org/officeDocument/2006/relationships/image" Target="media/image99.jpeg"/><Relationship Id="rId131" Type="http://schemas.openxmlformats.org/officeDocument/2006/relationships/image" Target="media/image120.jpeg"/><Relationship Id="rId152" Type="http://schemas.openxmlformats.org/officeDocument/2006/relationships/image" Target="media/image141.jpeg"/><Relationship Id="rId173" Type="http://schemas.openxmlformats.org/officeDocument/2006/relationships/image" Target="media/image162.jpeg"/><Relationship Id="rId194" Type="http://schemas.openxmlformats.org/officeDocument/2006/relationships/image" Target="media/image180.jpeg"/><Relationship Id="rId208" Type="http://schemas.openxmlformats.org/officeDocument/2006/relationships/footer" Target="footer3.xml"/><Relationship Id="rId19" Type="http://schemas.openxmlformats.org/officeDocument/2006/relationships/image" Target="media/image8.jpeg"/><Relationship Id="rId14" Type="http://schemas.openxmlformats.org/officeDocument/2006/relationships/image" Target="media/image4.jpeg"/><Relationship Id="rId30" Type="http://schemas.openxmlformats.org/officeDocument/2006/relationships/image" Target="media/image19.jpeg"/><Relationship Id="rId35" Type="http://schemas.openxmlformats.org/officeDocument/2006/relationships/image" Target="media/image24.jpeg"/><Relationship Id="rId56" Type="http://schemas.openxmlformats.org/officeDocument/2006/relationships/image" Target="media/image45.jpeg"/><Relationship Id="rId77" Type="http://schemas.openxmlformats.org/officeDocument/2006/relationships/image" Target="media/image66.jpeg"/><Relationship Id="rId100" Type="http://schemas.openxmlformats.org/officeDocument/2006/relationships/image" Target="media/image89.jpeg"/><Relationship Id="rId105" Type="http://schemas.openxmlformats.org/officeDocument/2006/relationships/image" Target="media/image94.jpeg"/><Relationship Id="rId126" Type="http://schemas.openxmlformats.org/officeDocument/2006/relationships/image" Target="media/image115.jpeg"/><Relationship Id="rId147" Type="http://schemas.openxmlformats.org/officeDocument/2006/relationships/image" Target="media/image136.jpeg"/><Relationship Id="rId168" Type="http://schemas.openxmlformats.org/officeDocument/2006/relationships/image" Target="media/image157.jpeg"/><Relationship Id="rId8" Type="http://schemas.openxmlformats.org/officeDocument/2006/relationships/webSettings" Target="webSettings.xml"/><Relationship Id="rId51" Type="http://schemas.openxmlformats.org/officeDocument/2006/relationships/image" Target="media/image40.jpeg"/><Relationship Id="rId72" Type="http://schemas.openxmlformats.org/officeDocument/2006/relationships/image" Target="media/image61.jpeg"/><Relationship Id="rId93" Type="http://schemas.openxmlformats.org/officeDocument/2006/relationships/image" Target="media/image82.jpeg"/><Relationship Id="rId98" Type="http://schemas.openxmlformats.org/officeDocument/2006/relationships/image" Target="media/image87.jpeg"/><Relationship Id="rId121" Type="http://schemas.openxmlformats.org/officeDocument/2006/relationships/image" Target="media/image110.jpeg"/><Relationship Id="rId142" Type="http://schemas.openxmlformats.org/officeDocument/2006/relationships/image" Target="media/image131.jpeg"/><Relationship Id="rId163" Type="http://schemas.openxmlformats.org/officeDocument/2006/relationships/image" Target="media/image152.jpeg"/><Relationship Id="rId184" Type="http://schemas.openxmlformats.org/officeDocument/2006/relationships/image" Target="media/image173.jpeg"/><Relationship Id="rId189" Type="http://schemas.openxmlformats.org/officeDocument/2006/relationships/image" Target="media/image176.jpeg"/><Relationship Id="rId3" Type="http://schemas.openxmlformats.org/officeDocument/2006/relationships/customXml" Target="../customXml/item3.xml"/><Relationship Id="rId25" Type="http://schemas.openxmlformats.org/officeDocument/2006/relationships/image" Target="media/image14.jpeg"/><Relationship Id="rId46" Type="http://schemas.openxmlformats.org/officeDocument/2006/relationships/image" Target="media/image35.jpeg"/><Relationship Id="rId67" Type="http://schemas.openxmlformats.org/officeDocument/2006/relationships/image" Target="media/image56.jpeg"/><Relationship Id="rId116" Type="http://schemas.openxmlformats.org/officeDocument/2006/relationships/image" Target="media/image105.jpeg"/><Relationship Id="rId137" Type="http://schemas.openxmlformats.org/officeDocument/2006/relationships/image" Target="media/image126.jpeg"/><Relationship Id="rId158" Type="http://schemas.openxmlformats.org/officeDocument/2006/relationships/image" Target="media/image147.jpeg"/><Relationship Id="rId20" Type="http://schemas.openxmlformats.org/officeDocument/2006/relationships/image" Target="media/image9.jpeg"/><Relationship Id="rId41" Type="http://schemas.openxmlformats.org/officeDocument/2006/relationships/image" Target="media/image30.jpeg"/><Relationship Id="rId62" Type="http://schemas.openxmlformats.org/officeDocument/2006/relationships/image" Target="media/image51.jpeg"/><Relationship Id="rId83" Type="http://schemas.openxmlformats.org/officeDocument/2006/relationships/image" Target="media/image72.jpeg"/><Relationship Id="rId88" Type="http://schemas.openxmlformats.org/officeDocument/2006/relationships/image" Target="media/image77.jpeg"/><Relationship Id="rId111" Type="http://schemas.openxmlformats.org/officeDocument/2006/relationships/image" Target="media/image100.jpeg"/><Relationship Id="rId132" Type="http://schemas.openxmlformats.org/officeDocument/2006/relationships/image" Target="media/image121.jpeg"/><Relationship Id="rId153" Type="http://schemas.openxmlformats.org/officeDocument/2006/relationships/image" Target="media/image142.jpeg"/><Relationship Id="rId174" Type="http://schemas.openxmlformats.org/officeDocument/2006/relationships/image" Target="media/image163.jpeg"/><Relationship Id="rId179" Type="http://schemas.openxmlformats.org/officeDocument/2006/relationships/image" Target="media/image168.jpeg"/><Relationship Id="rId195" Type="http://schemas.openxmlformats.org/officeDocument/2006/relationships/image" Target="media/image181.png"/><Relationship Id="rId209" Type="http://schemas.openxmlformats.org/officeDocument/2006/relationships/header" Target="header2.xml"/><Relationship Id="rId190" Type="http://schemas.openxmlformats.org/officeDocument/2006/relationships/image" Target="media/image177.jpeg"/><Relationship Id="rId204" Type="http://schemas.openxmlformats.org/officeDocument/2006/relationships/hyperlink" Target="http://www.informationaccessgroup.com" TargetMode="External"/><Relationship Id="rId15" Type="http://schemas.openxmlformats.org/officeDocument/2006/relationships/image" Target="media/image5.png"/><Relationship Id="rId36" Type="http://schemas.openxmlformats.org/officeDocument/2006/relationships/image" Target="media/image25.jpeg"/><Relationship Id="rId57" Type="http://schemas.openxmlformats.org/officeDocument/2006/relationships/image" Target="media/image46.jpeg"/><Relationship Id="rId106" Type="http://schemas.openxmlformats.org/officeDocument/2006/relationships/image" Target="media/image95.jpeg"/><Relationship Id="rId127" Type="http://schemas.openxmlformats.org/officeDocument/2006/relationships/image" Target="media/image116.jpeg"/><Relationship Id="rId10" Type="http://schemas.openxmlformats.org/officeDocument/2006/relationships/endnotes" Target="endnotes.xml"/><Relationship Id="rId31" Type="http://schemas.openxmlformats.org/officeDocument/2006/relationships/image" Target="media/image20.jpeg"/><Relationship Id="rId52" Type="http://schemas.openxmlformats.org/officeDocument/2006/relationships/image" Target="media/image41.jpeg"/><Relationship Id="rId73" Type="http://schemas.openxmlformats.org/officeDocument/2006/relationships/image" Target="media/image62.jpeg"/><Relationship Id="rId78" Type="http://schemas.openxmlformats.org/officeDocument/2006/relationships/image" Target="media/image67.jpeg"/><Relationship Id="rId94" Type="http://schemas.openxmlformats.org/officeDocument/2006/relationships/image" Target="media/image83.jpeg"/><Relationship Id="rId99" Type="http://schemas.openxmlformats.org/officeDocument/2006/relationships/image" Target="media/image88.jpeg"/><Relationship Id="rId101" Type="http://schemas.openxmlformats.org/officeDocument/2006/relationships/image" Target="media/image90.jpeg"/><Relationship Id="rId122" Type="http://schemas.openxmlformats.org/officeDocument/2006/relationships/image" Target="media/image111.jpeg"/><Relationship Id="rId143" Type="http://schemas.openxmlformats.org/officeDocument/2006/relationships/image" Target="media/image132.jpeg"/><Relationship Id="rId148" Type="http://schemas.openxmlformats.org/officeDocument/2006/relationships/image" Target="media/image137.jpeg"/><Relationship Id="rId164" Type="http://schemas.openxmlformats.org/officeDocument/2006/relationships/image" Target="media/image153.jpeg"/><Relationship Id="rId169" Type="http://schemas.openxmlformats.org/officeDocument/2006/relationships/image" Target="media/image158.jpeg"/><Relationship Id="rId185" Type="http://schemas.openxmlformats.org/officeDocument/2006/relationships/hyperlink" Target="http://www.ndis.gov.au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80" Type="http://schemas.openxmlformats.org/officeDocument/2006/relationships/image" Target="media/image169.jpeg"/><Relationship Id="rId210" Type="http://schemas.openxmlformats.org/officeDocument/2006/relationships/footer" Target="footer4.xml"/><Relationship Id="rId26" Type="http://schemas.openxmlformats.org/officeDocument/2006/relationships/image" Target="media/image15.jpeg"/><Relationship Id="rId47" Type="http://schemas.openxmlformats.org/officeDocument/2006/relationships/image" Target="media/image36.jpeg"/><Relationship Id="rId68" Type="http://schemas.openxmlformats.org/officeDocument/2006/relationships/image" Target="media/image57.jpeg"/><Relationship Id="rId89" Type="http://schemas.openxmlformats.org/officeDocument/2006/relationships/image" Target="media/image78.jpeg"/><Relationship Id="rId112" Type="http://schemas.openxmlformats.org/officeDocument/2006/relationships/image" Target="media/image101.jpeg"/><Relationship Id="rId133" Type="http://schemas.openxmlformats.org/officeDocument/2006/relationships/image" Target="media/image122.jpeg"/><Relationship Id="rId154" Type="http://schemas.openxmlformats.org/officeDocument/2006/relationships/image" Target="media/image143.jpeg"/><Relationship Id="rId175" Type="http://schemas.openxmlformats.org/officeDocument/2006/relationships/image" Target="media/image164.jpeg"/><Relationship Id="rId196" Type="http://schemas.openxmlformats.org/officeDocument/2006/relationships/hyperlink" Target="http://www.accesshub.gov.au/about-the-nrs" TargetMode="External"/><Relationship Id="rId200" Type="http://schemas.openxmlformats.org/officeDocument/2006/relationships/image" Target="media/image185.jpeg"/><Relationship Id="rId16" Type="http://schemas.openxmlformats.org/officeDocument/2006/relationships/image" Target="media/image6.jpeg"/><Relationship Id="rId37" Type="http://schemas.openxmlformats.org/officeDocument/2006/relationships/image" Target="media/image26.jpeg"/><Relationship Id="rId58" Type="http://schemas.openxmlformats.org/officeDocument/2006/relationships/image" Target="media/image47.jpeg"/><Relationship Id="rId79" Type="http://schemas.openxmlformats.org/officeDocument/2006/relationships/image" Target="media/image68.jpeg"/><Relationship Id="rId102" Type="http://schemas.openxmlformats.org/officeDocument/2006/relationships/image" Target="media/image91.jpeg"/><Relationship Id="rId123" Type="http://schemas.openxmlformats.org/officeDocument/2006/relationships/image" Target="media/image112.jpeg"/><Relationship Id="rId144" Type="http://schemas.openxmlformats.org/officeDocument/2006/relationships/image" Target="media/image133.jpeg"/><Relationship Id="rId90" Type="http://schemas.openxmlformats.org/officeDocument/2006/relationships/image" Target="media/image79.jpeg"/><Relationship Id="rId165" Type="http://schemas.openxmlformats.org/officeDocument/2006/relationships/image" Target="media/image154.jpeg"/><Relationship Id="rId186" Type="http://schemas.openxmlformats.org/officeDocument/2006/relationships/image" Target="media/image174.jpeg"/><Relationship Id="rId211" Type="http://schemas.openxmlformats.org/officeDocument/2006/relationships/fontTable" Target="fontTable.xml"/><Relationship Id="rId27" Type="http://schemas.openxmlformats.org/officeDocument/2006/relationships/image" Target="media/image16.jpeg"/><Relationship Id="rId48" Type="http://schemas.openxmlformats.org/officeDocument/2006/relationships/image" Target="media/image37.jpeg"/><Relationship Id="rId69" Type="http://schemas.openxmlformats.org/officeDocument/2006/relationships/image" Target="media/image58.jpeg"/><Relationship Id="rId113" Type="http://schemas.openxmlformats.org/officeDocument/2006/relationships/image" Target="media/image102.jpeg"/><Relationship Id="rId134" Type="http://schemas.openxmlformats.org/officeDocument/2006/relationships/image" Target="media/image123.jpeg"/><Relationship Id="rId80" Type="http://schemas.openxmlformats.org/officeDocument/2006/relationships/image" Target="media/image69.jpeg"/><Relationship Id="rId155" Type="http://schemas.openxmlformats.org/officeDocument/2006/relationships/image" Target="media/image144.jpeg"/><Relationship Id="rId176" Type="http://schemas.openxmlformats.org/officeDocument/2006/relationships/image" Target="media/image165.jpeg"/><Relationship Id="rId197" Type="http://schemas.openxmlformats.org/officeDocument/2006/relationships/image" Target="media/image182.jpeg"/><Relationship Id="rId201" Type="http://schemas.openxmlformats.org/officeDocument/2006/relationships/image" Target="media/image186.jpeg"/><Relationship Id="rId17" Type="http://schemas.openxmlformats.org/officeDocument/2006/relationships/image" Target="media/image7.jpeg"/><Relationship Id="rId38" Type="http://schemas.openxmlformats.org/officeDocument/2006/relationships/image" Target="media/image27.jpeg"/><Relationship Id="rId59" Type="http://schemas.openxmlformats.org/officeDocument/2006/relationships/image" Target="media/image48.jpeg"/><Relationship Id="rId103" Type="http://schemas.openxmlformats.org/officeDocument/2006/relationships/image" Target="media/image92.png"/><Relationship Id="rId124" Type="http://schemas.openxmlformats.org/officeDocument/2006/relationships/image" Target="media/image113.jpeg"/><Relationship Id="rId70" Type="http://schemas.openxmlformats.org/officeDocument/2006/relationships/image" Target="media/image59.jpeg"/><Relationship Id="rId91" Type="http://schemas.openxmlformats.org/officeDocument/2006/relationships/image" Target="media/image80.jpeg"/><Relationship Id="rId145" Type="http://schemas.openxmlformats.org/officeDocument/2006/relationships/image" Target="media/image134.jpeg"/><Relationship Id="rId166" Type="http://schemas.openxmlformats.org/officeDocument/2006/relationships/image" Target="media/image155.jpeg"/><Relationship Id="rId187" Type="http://schemas.openxmlformats.org/officeDocument/2006/relationships/image" Target="media/image175.png"/><Relationship Id="rId1" Type="http://schemas.openxmlformats.org/officeDocument/2006/relationships/customXml" Target="../customXml/item1.xml"/><Relationship Id="rId212" Type="http://schemas.openxmlformats.org/officeDocument/2006/relationships/glossaryDocument" Target="glossary/document.xml"/><Relationship Id="rId28" Type="http://schemas.openxmlformats.org/officeDocument/2006/relationships/image" Target="media/image17.jpeg"/><Relationship Id="rId49" Type="http://schemas.openxmlformats.org/officeDocument/2006/relationships/image" Target="media/image38.jpeg"/><Relationship Id="rId114" Type="http://schemas.openxmlformats.org/officeDocument/2006/relationships/image" Target="media/image103.jpeg"/><Relationship Id="rId60" Type="http://schemas.openxmlformats.org/officeDocument/2006/relationships/image" Target="media/image49.jpeg"/><Relationship Id="rId81" Type="http://schemas.openxmlformats.org/officeDocument/2006/relationships/image" Target="media/image70.jpeg"/><Relationship Id="rId135" Type="http://schemas.openxmlformats.org/officeDocument/2006/relationships/image" Target="media/image124.jpeg"/><Relationship Id="rId156" Type="http://schemas.openxmlformats.org/officeDocument/2006/relationships/image" Target="media/image145.jpeg"/><Relationship Id="rId177" Type="http://schemas.openxmlformats.org/officeDocument/2006/relationships/image" Target="media/image166.jpeg"/><Relationship Id="rId198" Type="http://schemas.openxmlformats.org/officeDocument/2006/relationships/image" Target="media/image183.jpeg"/><Relationship Id="rId202" Type="http://schemas.openxmlformats.org/officeDocument/2006/relationships/image" Target="media/image187.jpeg"/><Relationship Id="rId18" Type="http://schemas.openxmlformats.org/officeDocument/2006/relationships/hyperlink" Target="http://www.ndis.gov.au/CALD" TargetMode="External"/><Relationship Id="rId39" Type="http://schemas.openxmlformats.org/officeDocument/2006/relationships/image" Target="media/image28.jpeg"/><Relationship Id="rId50" Type="http://schemas.openxmlformats.org/officeDocument/2006/relationships/image" Target="media/image39.jpeg"/><Relationship Id="rId104" Type="http://schemas.openxmlformats.org/officeDocument/2006/relationships/image" Target="media/image93.jpeg"/><Relationship Id="rId125" Type="http://schemas.openxmlformats.org/officeDocument/2006/relationships/image" Target="media/image114.jpeg"/><Relationship Id="rId146" Type="http://schemas.openxmlformats.org/officeDocument/2006/relationships/image" Target="media/image135.jpeg"/><Relationship Id="rId167" Type="http://schemas.openxmlformats.org/officeDocument/2006/relationships/image" Target="media/image156.jpeg"/><Relationship Id="rId188" Type="http://schemas.openxmlformats.org/officeDocument/2006/relationships/hyperlink" Target="https://www.facebook.com/NDISAus" TargetMode="External"/><Relationship Id="rId71" Type="http://schemas.openxmlformats.org/officeDocument/2006/relationships/image" Target="media/image60.jpeg"/><Relationship Id="rId92" Type="http://schemas.openxmlformats.org/officeDocument/2006/relationships/image" Target="media/image81.jpeg"/><Relationship Id="rId213" Type="http://schemas.openxmlformats.org/officeDocument/2006/relationships/theme" Target="theme/theme1.xml"/><Relationship Id="rId2" Type="http://schemas.openxmlformats.org/officeDocument/2006/relationships/customXml" Target="../customXml/item2.xml"/><Relationship Id="rId29" Type="http://schemas.openxmlformats.org/officeDocument/2006/relationships/image" Target="media/image18.jpeg"/><Relationship Id="rId40" Type="http://schemas.openxmlformats.org/officeDocument/2006/relationships/image" Target="media/image29.jpeg"/><Relationship Id="rId115" Type="http://schemas.openxmlformats.org/officeDocument/2006/relationships/image" Target="media/image104.jpeg"/><Relationship Id="rId136" Type="http://schemas.openxmlformats.org/officeDocument/2006/relationships/image" Target="media/image125.jpeg"/><Relationship Id="rId157" Type="http://schemas.openxmlformats.org/officeDocument/2006/relationships/image" Target="media/image146.jpeg"/><Relationship Id="rId178" Type="http://schemas.openxmlformats.org/officeDocument/2006/relationships/image" Target="media/image167.jpeg"/><Relationship Id="rId61" Type="http://schemas.openxmlformats.org/officeDocument/2006/relationships/image" Target="media/image50.jpeg"/><Relationship Id="rId82" Type="http://schemas.openxmlformats.org/officeDocument/2006/relationships/image" Target="media/image71.jpeg"/><Relationship Id="rId199" Type="http://schemas.openxmlformats.org/officeDocument/2006/relationships/image" Target="media/image184.jpeg"/><Relationship Id="rId203" Type="http://schemas.openxmlformats.org/officeDocument/2006/relationships/image" Target="media/image188.png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5" Type="http://schemas.openxmlformats.org/officeDocument/2006/relationships/font" Target="fonts/font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189.jpe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91.png"/></Relationships>
</file>

<file path=word/_rels/footer4.xml.rels><?xml version="1.0" encoding="UTF-8" standalone="yes"?>
<Relationships xmlns="http://schemas.openxmlformats.org/package/2006/relationships"><Relationship Id="rId1" Type="http://schemas.openxmlformats.org/officeDocument/2006/relationships/image" Target="media/image192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90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S:\IAG%20images\Client%20logos%20and%20branding\NDIA\XXXX%20-%20NDIA%20-%20Easy%20Read%20Word%20Template%20-%202022%20Dec%201%20-%20use%20this%20one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06AFA6750E784AC0BC2498A09368442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2BD535F-0828-4FE2-B777-F1639FD71252}"/>
      </w:docPartPr>
      <w:docPartBody>
        <w:p w:rsidR="000E6558" w:rsidRDefault="003D338F">
          <w:pPr>
            <w:pStyle w:val="06AFA6750E784AC0BC2498A093684423"/>
          </w:pPr>
          <w:r w:rsidRPr="003C132E">
            <w:rPr>
              <w:rStyle w:val="PlaceholderText"/>
            </w:rPr>
            <w:t>[Title]</w:t>
          </w:r>
        </w:p>
      </w:docPartBody>
    </w:docPart>
    <w:docPart>
      <w:docPartPr>
        <w:name w:val="135C2B978D244C5B8F1BEA8F248C9CC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BEBAE50-23AF-4C4A-BBA2-DC824684A2B6}"/>
      </w:docPartPr>
      <w:docPartBody>
        <w:p w:rsidR="000E6558" w:rsidRDefault="003D338F">
          <w:pPr>
            <w:pStyle w:val="135C2B978D244C5B8F1BEA8F248C9CC2"/>
          </w:pPr>
          <w:r w:rsidRPr="003C132E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FS Me Pro">
    <w:panose1 w:val="02000506040000020004"/>
    <w:charset w:val="00"/>
    <w:family w:val="auto"/>
    <w:pitch w:val="variable"/>
    <w:sig w:usb0="A00002EF" w:usb1="4000606A" w:usb2="00000000" w:usb3="00000000" w:csb0="0000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FS Me Pro Heavy">
    <w:charset w:val="00"/>
    <w:family w:val="auto"/>
    <w:pitch w:val="variable"/>
    <w:sig w:usb0="A00002EF" w:usb1="4000606A" w:usb2="00000000" w:usb3="00000000" w:csb0="0000009F" w:csb1="00000000"/>
  </w:font>
  <w:font w:name="Gotham Medium">
    <w:panose1 w:val="00000000000000000000"/>
    <w:charset w:val="00"/>
    <w:family w:val="modern"/>
    <w:notTrueType/>
    <w:pitch w:val="variable"/>
    <w:sig w:usb0="A10000FF" w:usb1="4000005B" w:usb2="00000000" w:usb3="00000000" w:csb0="0000009B" w:csb1="00000000"/>
  </w:font>
  <w:font w:name="FS Me">
    <w:altName w:val="Calibri"/>
    <w:panose1 w:val="00000000000000000000"/>
    <w:charset w:val="00"/>
    <w:family w:val="modern"/>
    <w:notTrueType/>
    <w:pitch w:val="variable"/>
    <w:sig w:usb0="800000AF" w:usb1="4000204A" w:usb2="00000000" w:usb3="00000000" w:csb0="0000009B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Dubai">
    <w:panose1 w:val="020B0503030403030204"/>
    <w:charset w:val="00"/>
    <w:family w:val="swiss"/>
    <w:pitch w:val="variable"/>
    <w:sig w:usb0="80002067" w:usb1="80000000" w:usb2="00000008" w:usb3="00000000" w:csb0="0000004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E6558"/>
    <w:rsid w:val="000301F7"/>
    <w:rsid w:val="000309EA"/>
    <w:rsid w:val="000635D7"/>
    <w:rsid w:val="000E6558"/>
    <w:rsid w:val="00104D84"/>
    <w:rsid w:val="0012221A"/>
    <w:rsid w:val="00124990"/>
    <w:rsid w:val="001C7BAF"/>
    <w:rsid w:val="001E1925"/>
    <w:rsid w:val="0023322F"/>
    <w:rsid w:val="00303AB2"/>
    <w:rsid w:val="0031738C"/>
    <w:rsid w:val="003D338F"/>
    <w:rsid w:val="003E7257"/>
    <w:rsid w:val="004976F7"/>
    <w:rsid w:val="004A37E2"/>
    <w:rsid w:val="005A4A14"/>
    <w:rsid w:val="00606C4C"/>
    <w:rsid w:val="00647866"/>
    <w:rsid w:val="00652E6A"/>
    <w:rsid w:val="007441EB"/>
    <w:rsid w:val="00753489"/>
    <w:rsid w:val="0077555C"/>
    <w:rsid w:val="00783C6D"/>
    <w:rsid w:val="007C18A6"/>
    <w:rsid w:val="007F3264"/>
    <w:rsid w:val="00A26102"/>
    <w:rsid w:val="00A443E1"/>
    <w:rsid w:val="00A71254"/>
    <w:rsid w:val="00AA03B4"/>
    <w:rsid w:val="00B90C78"/>
    <w:rsid w:val="00C871B8"/>
    <w:rsid w:val="00CF48B8"/>
    <w:rsid w:val="00D332E6"/>
    <w:rsid w:val="00D5496F"/>
    <w:rsid w:val="00D77375"/>
    <w:rsid w:val="00DA0E84"/>
    <w:rsid w:val="00DC12C5"/>
    <w:rsid w:val="00E34A12"/>
    <w:rsid w:val="00E62CCB"/>
    <w:rsid w:val="00E91D45"/>
    <w:rsid w:val="00EE2A6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en-AU" w:eastAsia="en-AU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D5496F"/>
    <w:rPr>
      <w:color w:val="808080"/>
    </w:rPr>
  </w:style>
  <w:style w:type="paragraph" w:customStyle="1" w:styleId="06AFA6750E784AC0BC2498A093684423">
    <w:name w:val="06AFA6750E784AC0BC2498A093684423"/>
  </w:style>
  <w:style w:type="paragraph" w:customStyle="1" w:styleId="135C2B978D244C5B8F1BEA8F248C9CC2">
    <w:name w:val="135C2B978D244C5B8F1BEA8F248C9CC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NDIA">
      <a:dk1>
        <a:sysClr val="windowText" lastClr="000000"/>
      </a:dk1>
      <a:lt1>
        <a:sysClr val="window" lastClr="FFFFFF"/>
      </a:lt1>
      <a:dk2>
        <a:srgbClr val="6B2976"/>
      </a:dk2>
      <a:lt2>
        <a:srgbClr val="D4C5D7"/>
      </a:lt2>
      <a:accent1>
        <a:srgbClr val="6B2976"/>
      </a:accent1>
      <a:accent2>
        <a:srgbClr val="8AC640"/>
      </a:accent2>
      <a:accent3>
        <a:srgbClr val="009EAD"/>
      </a:accent3>
      <a:accent4>
        <a:srgbClr val="C5296D"/>
      </a:accent4>
      <a:accent5>
        <a:srgbClr val="FAA41A"/>
      </a:accent5>
      <a:accent6>
        <a:srgbClr val="F26322"/>
      </a:accent6>
      <a:hlink>
        <a:srgbClr val="6B2976"/>
      </a:hlink>
      <a:folHlink>
        <a:srgbClr val="C5296D"/>
      </a:folHlink>
    </a:clrScheme>
    <a:fontScheme name="NDIA">
      <a:majorFont>
        <a:latin typeface="FS Me Pro Heavy"/>
        <a:ea typeface=""/>
        <a:cs typeface=""/>
      </a:majorFont>
      <a:minorFont>
        <a:latin typeface="FS M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8d4ce67-7909-48f8-adba-10a38cadedde" xsi:nil="true"/>
    <lcf76f155ced4ddcb4097134ff3c332f xmlns="fc3bfd07-c524-4227-a812-b1f8ee2d463b">
      <Terms xmlns="http://schemas.microsoft.com/office/infopath/2007/PartnerControls"/>
    </lcf76f155ced4ddcb4097134ff3c332f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B3E7B947A47C48883DBCBABBF9695E" ma:contentTypeVersion="16" ma:contentTypeDescription="Create a new document." ma:contentTypeScope="" ma:versionID="8d91b00162ae1b017312bd299423e7a0">
  <xsd:schema xmlns:xsd="http://www.w3.org/2001/XMLSchema" xmlns:xs="http://www.w3.org/2001/XMLSchema" xmlns:p="http://schemas.microsoft.com/office/2006/metadata/properties" xmlns:ns2="fc3bfd07-c524-4227-a812-b1f8ee2d463b" xmlns:ns3="c8d4ce67-7909-48f8-adba-10a38cadedde" targetNamespace="http://schemas.microsoft.com/office/2006/metadata/properties" ma:root="true" ma:fieldsID="9ede7192fb79d4a32650dda8f1e9fd45" ns2:_="" ns3:_="">
    <xsd:import namespace="fc3bfd07-c524-4227-a812-b1f8ee2d463b"/>
    <xsd:import namespace="c8d4ce67-7909-48f8-adba-10a38cadedd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bfd07-c524-4227-a812-b1f8ee2d463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0f491396-a7e2-4bc1-b170-149c68583a4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d4ce67-7909-48f8-adba-10a38cadedd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822d72f1-8104-4b42-8c9f-91dd73354df1}" ma:internalName="TaxCatchAll" ma:showField="CatchAllData" ma:web="c8d4ce67-7909-48f8-adba-10a38cadedd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FE7C052-873D-4EE7-885B-6224EC95B94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7B6D9C1-F9DC-40D6-B714-491557314082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CF22700-98C8-4BDF-A2F6-7CABBCCCE4F5}">
  <ds:schemaRefs>
    <ds:schemaRef ds:uri="http://schemas.microsoft.com/office/2006/metadata/properties"/>
    <ds:schemaRef ds:uri="http://schemas.microsoft.com/office/infopath/2007/PartnerControls"/>
    <ds:schemaRef ds:uri="c8d4ce67-7909-48f8-adba-10a38cadedde"/>
    <ds:schemaRef ds:uri="fc3bfd07-c524-4227-a812-b1f8ee2d463b"/>
  </ds:schemaRefs>
</ds:datastoreItem>
</file>

<file path=customXml/itemProps4.xml><?xml version="1.0" encoding="utf-8"?>
<ds:datastoreItem xmlns:ds="http://schemas.openxmlformats.org/officeDocument/2006/customXml" ds:itemID="{E552ADBB-A38E-4262-BC43-ED23A3029A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3bfd07-c524-4227-a812-b1f8ee2d463b"/>
    <ds:schemaRef ds:uri="c8d4ce67-7909-48f8-adba-10a38cadedd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XXXX - NDIA - Easy Read Word Template - 2022 Dec 1 - use this one.dotx</Template>
  <TotalTime>439</TotalTime>
  <Pages>53</Pages>
  <Words>3091</Words>
  <Characters>17622</Characters>
  <Application>Microsoft Office Word</Application>
  <DocSecurity>0</DocSecurity>
  <Lines>146</Lines>
  <Paragraphs>41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خطة عمل التنوع الثقافي واللغوي 2024-2028</vt:lpstr>
    </vt:vector>
  </TitlesOfParts>
  <Company>Hewlett-Packard</Company>
  <LinksUpToDate>false</LinksUpToDate>
  <CharactersWithSpaces>20672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خطة عمل التنوع الثقافي واللغوي 2024-2028</dc:title>
  <dc:creator>National Disability Insurance Agency</dc:creator>
  <cp:lastModifiedBy>Thomas Kiorgaard</cp:lastModifiedBy>
  <cp:revision>11</cp:revision>
  <cp:lastPrinted>2024-02-29T23:37:00Z</cp:lastPrinted>
  <dcterms:created xsi:type="dcterms:W3CDTF">2024-02-26T03:35:00Z</dcterms:created>
  <dcterms:modified xsi:type="dcterms:W3CDTF">2024-02-29T23:38:00Z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0x010100C9B3E7B947A47C48883DBCBABBF9695E</vt:lpwstr>
  </property>
  <property fmtid="{D5CDD505-2E9C-101B-9397-08002B2CF9AE}" pid="3" name="MSIP_Label_2b83f8d7-e91f-4eee-a336-52a8061c0503_ActionId">
    <vt:lpwstr>7c70b89c-638e-4b22-a935-151911b3dae3</vt:lpwstr>
  </property>
  <property fmtid="{D5CDD505-2E9C-101B-9397-08002B2CF9AE}" pid="4" name="MSIP_Label_2b83f8d7-e91f-4eee-a336-52a8061c0503_ContentBits">
    <vt:lpwstr>0</vt:lpwstr>
  </property>
  <property fmtid="{D5CDD505-2E9C-101B-9397-08002B2CF9AE}" pid="5" name="MSIP_Label_2b83f8d7-e91f-4eee-a336-52a8061c0503_Enabled">
    <vt:lpwstr>true</vt:lpwstr>
  </property>
  <property fmtid="{D5CDD505-2E9C-101B-9397-08002B2CF9AE}" pid="6" name="MSIP_Label_2b83f8d7-e91f-4eee-a336-52a8061c0503_Method">
    <vt:lpwstr>Privileged</vt:lpwstr>
  </property>
  <property fmtid="{D5CDD505-2E9C-101B-9397-08002B2CF9AE}" pid="7" name="MSIP_Label_2b83f8d7-e91f-4eee-a336-52a8061c0503_Name">
    <vt:lpwstr>OFFICIAL</vt:lpwstr>
  </property>
  <property fmtid="{D5CDD505-2E9C-101B-9397-08002B2CF9AE}" pid="8" name="MSIP_Label_2b83f8d7-e91f-4eee-a336-52a8061c0503_SetDate">
    <vt:lpwstr>2024-01-01T22:11:34Z</vt:lpwstr>
  </property>
  <property fmtid="{D5CDD505-2E9C-101B-9397-08002B2CF9AE}" pid="9" name="MSIP_Label_2b83f8d7-e91f-4eee-a336-52a8061c0503_SiteId">
    <vt:lpwstr>cd778b65-752d-454a-87cf-b9990fe58993</vt:lpwstr>
  </property>
</Properties>
</file>